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9.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x="9144000" cy="6858000"/>
  <p:notesSz cx="7102475" cy="9388475"/>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r>
              <a:rPr b="0" lang="en-US" sz="1800" spc="-1" strike="noStrike">
                <a:solidFill>
                  <a:srgbClr val="000000"/>
                </a:solidFill>
                <a:latin typeface="Calibri"/>
              </a:rPr>
              <a:t>Click to move the slide</a:t>
            </a:r>
            <a:endParaRPr b="0" lang="en-US" sz="1800" spc="-1" strike="noStrike">
              <a:solidFill>
                <a:srgbClr val="000000"/>
              </a:solidFill>
              <a:latin typeface="Calibri"/>
            </a:endParaRPr>
          </a:p>
        </p:txBody>
      </p:sp>
      <p:sp>
        <p:nvSpPr>
          <p:cNvPr id="90"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r>
              <a:rPr b="0" lang="en-US" sz="2000" spc="-1" strike="noStrike">
                <a:latin typeface="Arial"/>
              </a:rPr>
              <a:t>Click to edit the notes </a:t>
            </a:r>
            <a:r>
              <a:rPr b="0" lang="en-US" sz="2000" spc="-1" strike="noStrike">
                <a:latin typeface="Arial"/>
              </a:rPr>
              <a:t>format</a:t>
            </a:r>
            <a:endParaRPr b="0" lang="en-US" sz="2000" spc="-1" strike="noStrike">
              <a:latin typeface="Arial"/>
            </a:endParaRPr>
          </a:p>
        </p:txBody>
      </p:sp>
      <p:sp>
        <p:nvSpPr>
          <p:cNvPr id="91" name="PlaceHolder 3"/>
          <p:cNvSpPr>
            <a:spLocks noGrp="1"/>
          </p:cNvSpPr>
          <p:nvPr>
            <p:ph type="hdr"/>
          </p:nvPr>
        </p:nvSpPr>
        <p:spPr>
          <a:xfrm>
            <a:off x="0" y="0"/>
            <a:ext cx="3372840" cy="502560"/>
          </a:xfrm>
          <a:prstGeom prst="rect">
            <a:avLst/>
          </a:prstGeom>
          <a:noFill/>
          <a:ln w="0">
            <a:noFill/>
          </a:ln>
        </p:spPr>
        <p:txBody>
          <a:bodyPr lIns="0" rIns="0" tIns="0" bIns="0" anchor="t">
            <a:noAutofit/>
          </a:bodyPr>
          <a:p>
            <a:r>
              <a:rPr b="0" lang="en-US" sz="1400" spc="-1" strike="noStrike">
                <a:latin typeface="Times New Roman"/>
              </a:rPr>
              <a:t>&lt;header&gt;</a:t>
            </a:r>
            <a:endParaRPr b="0" lang="en-US" sz="1400" spc="-1" strike="noStrike">
              <a:latin typeface="Times New Roman"/>
            </a:endParaRPr>
          </a:p>
        </p:txBody>
      </p:sp>
      <p:sp>
        <p:nvSpPr>
          <p:cNvPr id="92"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algn="r">
              <a:buNone/>
              <a:defRPr b="0" lang="en-US" sz="1400" spc="-1" strike="noStrike">
                <a:latin typeface="Times New Roman"/>
              </a:defRPr>
            </a:lvl1pPr>
          </a:lstStyle>
          <a:p>
            <a:pPr algn="r">
              <a:buNone/>
            </a:pPr>
            <a:r>
              <a:rPr b="0" lang="en-US" sz="1400" spc="-1" strike="noStrike">
                <a:latin typeface="Times New Roman"/>
              </a:rPr>
              <a:t>&lt;date/time&gt;</a:t>
            </a:r>
            <a:endParaRPr b="0" lang="en-US" sz="1400" spc="-1" strike="noStrike">
              <a:latin typeface="Times New Roman"/>
            </a:endParaRPr>
          </a:p>
        </p:txBody>
      </p:sp>
      <p:sp>
        <p:nvSpPr>
          <p:cNvPr id="93"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a:defRPr b="0" lang="en-US" sz="1400" spc="-1" strike="noStrike">
                <a:latin typeface="Times New Roman"/>
              </a:defRPr>
            </a:lvl1pPr>
          </a:lstStyle>
          <a:p>
            <a:r>
              <a:rPr b="0" lang="en-US" sz="1400" spc="-1" strike="noStrike">
                <a:latin typeface="Times New Roman"/>
              </a:rPr>
              <a:t>&lt;footer&gt;</a:t>
            </a:r>
            <a:endParaRPr b="0" lang="en-US" sz="1400" spc="-1" strike="noStrike">
              <a:latin typeface="Times New Roman"/>
            </a:endParaRPr>
          </a:p>
        </p:txBody>
      </p:sp>
      <p:sp>
        <p:nvSpPr>
          <p:cNvPr id="94"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algn="r">
              <a:buNone/>
              <a:defRPr b="0" lang="en-US" sz="1400" spc="-1" strike="noStrike">
                <a:latin typeface="Times New Roman"/>
              </a:defRPr>
            </a:lvl1pPr>
          </a:lstStyle>
          <a:p>
            <a:pPr algn="r">
              <a:buNone/>
            </a:pPr>
            <a:fld id="{7BFEA006-7A3D-41F6-8773-8427770F2E51}"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5.xml.rels><?xml version="1.0" encoding="UTF-8"?>
<Relationships xmlns="http://schemas.openxmlformats.org/package/2006/relationships"><Relationship Id="rId1" Type="http://schemas.openxmlformats.org/officeDocument/2006/relationships/hyperlink" Target="https://universitybusiness.com/no-improvements-schools-were-hit-steadily-with-ransomware-attacks-in-2022/#:~:text=In%202022%2C%20that%20number%20nearly,rose%20to%2058%25%20in%202022." TargetMode="External"/><Relationship Id="rId2" Type="http://schemas.openxmlformats.org/officeDocument/2006/relationships/hyperlink" Target="https://www.cybersecuritydive.com/news/ransomware-schools-steady-rate-2022/639610/" TargetMode="External"/><Relationship Id="rId3" Type="http://schemas.openxmlformats.org/officeDocument/2006/relationships/slide" Target="../slides/slide5.xml"/><Relationship Id="rId4"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hyperlink" Target="https://endoflife.date/windows" TargetMode="External"/><Relationship Id="rId2" Type="http://schemas.openxmlformats.org/officeDocument/2006/relationships/hyperlink" Target="https://endoflife.date/windows" TargetMode="External"/><Relationship Id="rId3" Type="http://schemas.openxmlformats.org/officeDocument/2006/relationships/slide" Target="../slides/slide9.xml"/><Relationship Id="rId4" Type="http://schemas.openxmlformats.org/officeDocument/2006/relationships/notesMaster" Target="../notesMasters/notesMaster1.xml"/>
</Relationship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sldImg"/>
          </p:nvPr>
        </p:nvSpPr>
        <p:spPr>
          <a:xfrm>
            <a:off x="1438200" y="1173240"/>
            <a:ext cx="4225680" cy="3168360"/>
          </a:xfrm>
          <a:prstGeom prst="rect">
            <a:avLst/>
          </a:prstGeom>
          <a:ln w="0">
            <a:noFill/>
          </a:ln>
        </p:spPr>
      </p:sp>
      <p:sp>
        <p:nvSpPr>
          <p:cNvPr id="120" name="PlaceHolder 2"/>
          <p:cNvSpPr>
            <a:spLocks noGrp="1"/>
          </p:cNvSpPr>
          <p:nvPr>
            <p:ph type="body"/>
          </p:nvPr>
        </p:nvSpPr>
        <p:spPr>
          <a:xfrm>
            <a:off x="709560" y="4518000"/>
            <a:ext cx="5682960" cy="3696840"/>
          </a:xfrm>
          <a:prstGeom prst="rect">
            <a:avLst/>
          </a:prstGeom>
          <a:noFill/>
          <a:ln w="0">
            <a:noFill/>
          </a:ln>
        </p:spPr>
        <p:txBody>
          <a:bodyPr anchor="t">
            <a:noAutofit/>
          </a:bodyPr>
          <a:p>
            <a:pPr marL="216000" indent="-216000">
              <a:lnSpc>
                <a:spcPct val="100000"/>
              </a:lnSpc>
              <a:buNone/>
            </a:pPr>
            <a:r>
              <a:rPr b="0" lang="en-US" sz="2000" spc="-1" strike="noStrike" u="sng">
                <a:solidFill>
                  <a:srgbClr val="000000"/>
                </a:solidFill>
                <a:uFillTx/>
                <a:latin typeface="Arial"/>
                <a:hlinkClick r:id="rId1"/>
              </a:rPr>
              <a:t>Schools were hit steadily with ransomware attacks in 2022 (universitybusiness.com)</a:t>
            </a:r>
            <a:endParaRPr b="0" lang="en-US" sz="2000" spc="-1" strike="noStrike">
              <a:latin typeface="Arial"/>
            </a:endParaRPr>
          </a:p>
          <a:p>
            <a:pPr marL="216000" indent="-216000">
              <a:lnSpc>
                <a:spcPct val="100000"/>
              </a:lnSpc>
              <a:buNone/>
            </a:pPr>
            <a:r>
              <a:rPr b="0" lang="en-US" sz="2000" spc="-1" strike="noStrike" u="sng">
                <a:solidFill>
                  <a:srgbClr val="000000"/>
                </a:solidFill>
                <a:uFillTx/>
                <a:latin typeface="Arial"/>
                <a:hlinkClick r:id="rId2"/>
              </a:rPr>
              <a:t>Ransomware hit US schools at steady rate in 2022 | Cybersecurity Dive</a:t>
            </a:r>
            <a:endParaRPr b="0" lang="en-US" sz="2000" spc="-1" strike="noStrike">
              <a:latin typeface="Arial"/>
            </a:endParaRPr>
          </a:p>
        </p:txBody>
      </p:sp>
      <p:sp>
        <p:nvSpPr>
          <p:cNvPr id="121" name="PlaceHolder 3"/>
          <p:cNvSpPr>
            <a:spLocks noGrp="1"/>
          </p:cNvSpPr>
          <p:nvPr>
            <p:ph type="sldNum" idx="4"/>
          </p:nvPr>
        </p:nvSpPr>
        <p:spPr>
          <a:xfrm>
            <a:off x="4022640" y="8918640"/>
            <a:ext cx="3077640" cy="469440"/>
          </a:xfrm>
          <a:prstGeom prst="rect">
            <a:avLst/>
          </a:prstGeom>
          <a:noFill/>
          <a:ln w="0">
            <a:noFill/>
          </a:ln>
        </p:spPr>
        <p:txBody>
          <a:bodyPr anchor="b">
            <a:noAutofit/>
          </a:bodyPr>
          <a:lstStyle>
            <a:lvl1pPr algn="r">
              <a:lnSpc>
                <a:spcPct val="100000"/>
              </a:lnSpc>
              <a:buNone/>
              <a:defRPr b="0" lang="en-US" sz="1200" spc="-1" strike="noStrike">
                <a:latin typeface="Times New Roman"/>
              </a:defRPr>
            </a:lvl1pPr>
          </a:lstStyle>
          <a:p>
            <a:pPr algn="r">
              <a:lnSpc>
                <a:spcPct val="100000"/>
              </a:lnSpc>
              <a:buNone/>
            </a:pPr>
            <a:fld id="{E420E7B8-F2D2-4315-AC2D-EB775D929405}" type="slidenum">
              <a:rPr b="0" lang="en-US" sz="1200" spc="-1" strike="noStrike">
                <a:latin typeface="Times New Roman"/>
              </a:rPr>
              <a:t>&lt;number&gt;</a:t>
            </a:fld>
            <a:endParaRPr b="0" lang="en-US"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sldImg"/>
          </p:nvPr>
        </p:nvSpPr>
        <p:spPr>
          <a:xfrm>
            <a:off x="1438200" y="1173240"/>
            <a:ext cx="4225680" cy="3168360"/>
          </a:xfrm>
          <a:prstGeom prst="rect">
            <a:avLst/>
          </a:prstGeom>
          <a:ln w="0">
            <a:noFill/>
          </a:ln>
        </p:spPr>
      </p:sp>
      <p:sp>
        <p:nvSpPr>
          <p:cNvPr id="123" name="PlaceHolder 2"/>
          <p:cNvSpPr>
            <a:spLocks noGrp="1"/>
          </p:cNvSpPr>
          <p:nvPr>
            <p:ph type="body"/>
          </p:nvPr>
        </p:nvSpPr>
        <p:spPr>
          <a:xfrm>
            <a:off x="709560" y="4518000"/>
            <a:ext cx="5682960" cy="3696840"/>
          </a:xfrm>
          <a:prstGeom prst="rect">
            <a:avLst/>
          </a:prstGeom>
          <a:noFill/>
          <a:ln w="0">
            <a:noFill/>
          </a:ln>
        </p:spPr>
        <p:txBody>
          <a:bodyPr anchor="t">
            <a:noAutofit/>
          </a:bodyPr>
          <a:p>
            <a:pPr marL="216000" indent="-216000">
              <a:lnSpc>
                <a:spcPct val="100000"/>
              </a:lnSpc>
              <a:buNone/>
            </a:pPr>
            <a:r>
              <a:rPr b="0" lang="en-US" sz="2000" spc="-1" strike="noStrike">
                <a:solidFill>
                  <a:srgbClr val="0e0618"/>
                </a:solidFill>
                <a:latin typeface="Proxima Nova"/>
              </a:rPr>
              <a:t>According to the notice on the Lincoln College website, “All systems required for recruitment, retention, and fundraising efforts were inoperable. Fortunately, no personal identifying information was exposed. Once fully restored in March 2022, the projections displayed significant enrollment shortfalls, requiring a transformational donation or partnership to sustain Lincoln College beyond the current semester.”</a:t>
            </a:r>
            <a:endParaRPr b="0" lang="en-US" sz="2000" spc="-1" strike="noStrike">
              <a:latin typeface="Arial"/>
            </a:endParaRPr>
          </a:p>
          <a:p>
            <a:pPr marL="216000" indent="-216000">
              <a:lnSpc>
                <a:spcPct val="100000"/>
              </a:lnSpc>
              <a:buNone/>
            </a:pPr>
            <a:endParaRPr b="0" lang="en-US" sz="2000" spc="-1" strike="noStrike">
              <a:latin typeface="Arial"/>
            </a:endParaRPr>
          </a:p>
          <a:p>
            <a:pPr marL="216000" indent="-216000">
              <a:lnSpc>
                <a:spcPct val="100000"/>
              </a:lnSpc>
              <a:buNone/>
            </a:pPr>
            <a:endParaRPr b="0" lang="en-US" sz="2000" spc="-1" strike="noStrike">
              <a:latin typeface="Arial"/>
            </a:endParaRPr>
          </a:p>
        </p:txBody>
      </p:sp>
      <p:sp>
        <p:nvSpPr>
          <p:cNvPr id="124" name="PlaceHolder 3"/>
          <p:cNvSpPr>
            <a:spLocks noGrp="1"/>
          </p:cNvSpPr>
          <p:nvPr>
            <p:ph type="sldNum" idx="5"/>
          </p:nvPr>
        </p:nvSpPr>
        <p:spPr>
          <a:xfrm>
            <a:off x="4022640" y="8918640"/>
            <a:ext cx="3077640" cy="469440"/>
          </a:xfrm>
          <a:prstGeom prst="rect">
            <a:avLst/>
          </a:prstGeom>
          <a:noFill/>
          <a:ln w="0">
            <a:noFill/>
          </a:ln>
        </p:spPr>
        <p:txBody>
          <a:bodyPr anchor="b">
            <a:noAutofit/>
          </a:bodyPr>
          <a:lstStyle>
            <a:lvl1pPr algn="r">
              <a:lnSpc>
                <a:spcPct val="100000"/>
              </a:lnSpc>
              <a:buNone/>
              <a:defRPr b="0" lang="en-US" sz="1200" spc="-1" strike="noStrike">
                <a:latin typeface="Times New Roman"/>
              </a:defRPr>
            </a:lvl1pPr>
          </a:lstStyle>
          <a:p>
            <a:pPr algn="r">
              <a:lnSpc>
                <a:spcPct val="100000"/>
              </a:lnSpc>
              <a:buNone/>
            </a:pPr>
            <a:fld id="{3113EB06-231A-4A7B-9A6B-F1E20853E39A}" type="slidenum">
              <a:rPr b="0" lang="en-US" sz="1200" spc="-1" strike="noStrike">
                <a:latin typeface="Times New Roman"/>
              </a:rPr>
              <a:t>&lt;number&gt;</a:t>
            </a:fld>
            <a:endParaRPr b="0" lang="en-US"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sldImg"/>
          </p:nvPr>
        </p:nvSpPr>
        <p:spPr>
          <a:xfrm>
            <a:off x="1438200" y="1173240"/>
            <a:ext cx="4225680" cy="3168360"/>
          </a:xfrm>
          <a:prstGeom prst="rect">
            <a:avLst/>
          </a:prstGeom>
          <a:ln w="0">
            <a:noFill/>
          </a:ln>
        </p:spPr>
      </p:sp>
      <p:sp>
        <p:nvSpPr>
          <p:cNvPr id="126" name="PlaceHolder 2"/>
          <p:cNvSpPr>
            <a:spLocks noGrp="1"/>
          </p:cNvSpPr>
          <p:nvPr>
            <p:ph type="body"/>
          </p:nvPr>
        </p:nvSpPr>
        <p:spPr>
          <a:xfrm>
            <a:off x="709560" y="4518000"/>
            <a:ext cx="5682960" cy="3696840"/>
          </a:xfrm>
          <a:prstGeom prst="rect">
            <a:avLst/>
          </a:prstGeom>
          <a:noFill/>
          <a:ln w="0">
            <a:noFill/>
          </a:ln>
        </p:spPr>
        <p:txBody>
          <a:bodyPr anchor="t">
            <a:noAutofit/>
          </a:bodyPr>
          <a:p>
            <a:pPr marL="216000" indent="-216000">
              <a:lnSpc>
                <a:spcPct val="100000"/>
              </a:lnSpc>
              <a:buNone/>
            </a:pPr>
            <a:r>
              <a:rPr b="0" lang="en-US" sz="2000" spc="-1" strike="noStrike" u="sng">
                <a:solidFill>
                  <a:srgbClr val="000000"/>
                </a:solidFill>
                <a:uFillTx/>
                <a:latin typeface="Arial"/>
                <a:hlinkClick r:id="rId1"/>
              </a:rPr>
              <a:t>Microsoft Windows | </a:t>
            </a:r>
            <a:r>
              <a:rPr b="0" lang="en-US" sz="2000" spc="-1" strike="noStrike" u="sng">
                <a:solidFill>
                  <a:srgbClr val="000000"/>
                </a:solidFill>
                <a:uFillTx/>
                <a:latin typeface="Arial"/>
                <a:hlinkClick r:id="rId2"/>
              </a:rPr>
              <a:t>endoflife.date</a:t>
            </a:r>
            <a:endParaRPr b="0" lang="en-US" sz="2000" spc="-1" strike="noStrike">
              <a:latin typeface="Arial"/>
            </a:endParaRPr>
          </a:p>
        </p:txBody>
      </p:sp>
      <p:sp>
        <p:nvSpPr>
          <p:cNvPr id="127" name="PlaceHolder 3"/>
          <p:cNvSpPr>
            <a:spLocks noGrp="1"/>
          </p:cNvSpPr>
          <p:nvPr>
            <p:ph type="sldNum" idx="6"/>
          </p:nvPr>
        </p:nvSpPr>
        <p:spPr>
          <a:xfrm>
            <a:off x="4022640" y="8918640"/>
            <a:ext cx="3077640" cy="469440"/>
          </a:xfrm>
          <a:prstGeom prst="rect">
            <a:avLst/>
          </a:prstGeom>
          <a:noFill/>
          <a:ln w="0">
            <a:noFill/>
          </a:ln>
        </p:spPr>
        <p:txBody>
          <a:bodyPr anchor="b">
            <a:noAutofit/>
          </a:bodyPr>
          <a:lstStyle>
            <a:lvl1pPr algn="r">
              <a:lnSpc>
                <a:spcPct val="100000"/>
              </a:lnSpc>
              <a:buNone/>
              <a:defRPr b="0" lang="en-US" sz="1200" spc="-1" strike="noStrike">
                <a:latin typeface="Times New Roman"/>
              </a:defRPr>
            </a:lvl1pPr>
          </a:lstStyle>
          <a:p>
            <a:pPr algn="r">
              <a:lnSpc>
                <a:spcPct val="100000"/>
              </a:lnSpc>
              <a:buNone/>
            </a:pPr>
            <a:fld id="{025E3102-3561-4568-815A-5F22B807510D}" type="slidenum">
              <a:rPr b="0" lang="en-US" sz="1200" spc="-1" strike="noStrike">
                <a:latin typeface="Times New Roman"/>
              </a:rPr>
              <a:t>&lt;number&gt;</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27" name="PlaceHolder 2"/>
          <p:cNvSpPr>
            <a:spLocks noGrp="1"/>
          </p:cNvSpPr>
          <p:nvPr>
            <p:ph/>
          </p:nvPr>
        </p:nvSpPr>
        <p:spPr>
          <a:xfrm>
            <a:off x="628560" y="1825560"/>
            <a:ext cx="788652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28" name="PlaceHolder 3"/>
          <p:cNvSpPr>
            <a:spLocks noGrp="1"/>
          </p:cNvSpPr>
          <p:nvPr>
            <p:ph/>
          </p:nvPr>
        </p:nvSpPr>
        <p:spPr>
          <a:xfrm>
            <a:off x="628560" y="4027320"/>
            <a:ext cx="788652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30" name="PlaceHolder 2"/>
          <p:cNvSpPr>
            <a:spLocks noGrp="1"/>
          </p:cNvSpPr>
          <p:nvPr>
            <p:ph/>
          </p:nvPr>
        </p:nvSpPr>
        <p:spPr>
          <a:xfrm>
            <a:off x="628560" y="182556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31" name="PlaceHolder 3"/>
          <p:cNvSpPr>
            <a:spLocks noGrp="1"/>
          </p:cNvSpPr>
          <p:nvPr>
            <p:ph/>
          </p:nvPr>
        </p:nvSpPr>
        <p:spPr>
          <a:xfrm>
            <a:off x="4669920" y="182556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32" name="PlaceHolder 4"/>
          <p:cNvSpPr>
            <a:spLocks noGrp="1"/>
          </p:cNvSpPr>
          <p:nvPr>
            <p:ph/>
          </p:nvPr>
        </p:nvSpPr>
        <p:spPr>
          <a:xfrm>
            <a:off x="628560" y="402732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33" name="PlaceHolder 5"/>
          <p:cNvSpPr>
            <a:spLocks noGrp="1"/>
          </p:cNvSpPr>
          <p:nvPr>
            <p:ph/>
          </p:nvPr>
        </p:nvSpPr>
        <p:spPr>
          <a:xfrm>
            <a:off x="4669920" y="402732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35" name="PlaceHolder 2"/>
          <p:cNvSpPr>
            <a:spLocks noGrp="1"/>
          </p:cNvSpPr>
          <p:nvPr>
            <p:ph/>
          </p:nvPr>
        </p:nvSpPr>
        <p:spPr>
          <a:xfrm>
            <a:off x="628560" y="1825560"/>
            <a:ext cx="253908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36" name="PlaceHolder 3"/>
          <p:cNvSpPr>
            <a:spLocks noGrp="1"/>
          </p:cNvSpPr>
          <p:nvPr>
            <p:ph/>
          </p:nvPr>
        </p:nvSpPr>
        <p:spPr>
          <a:xfrm>
            <a:off x="3295080" y="1825560"/>
            <a:ext cx="253908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37" name="PlaceHolder 4"/>
          <p:cNvSpPr>
            <a:spLocks noGrp="1"/>
          </p:cNvSpPr>
          <p:nvPr>
            <p:ph/>
          </p:nvPr>
        </p:nvSpPr>
        <p:spPr>
          <a:xfrm>
            <a:off x="5961240" y="1825560"/>
            <a:ext cx="253908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38" name="PlaceHolder 5"/>
          <p:cNvSpPr>
            <a:spLocks noGrp="1"/>
          </p:cNvSpPr>
          <p:nvPr>
            <p:ph/>
          </p:nvPr>
        </p:nvSpPr>
        <p:spPr>
          <a:xfrm>
            <a:off x="628560" y="4027320"/>
            <a:ext cx="253908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39" name="PlaceHolder 6"/>
          <p:cNvSpPr>
            <a:spLocks noGrp="1"/>
          </p:cNvSpPr>
          <p:nvPr>
            <p:ph/>
          </p:nvPr>
        </p:nvSpPr>
        <p:spPr>
          <a:xfrm>
            <a:off x="3295080" y="4027320"/>
            <a:ext cx="253908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40" name="PlaceHolder 7"/>
          <p:cNvSpPr>
            <a:spLocks noGrp="1"/>
          </p:cNvSpPr>
          <p:nvPr>
            <p:ph/>
          </p:nvPr>
        </p:nvSpPr>
        <p:spPr>
          <a:xfrm>
            <a:off x="5961240" y="4027320"/>
            <a:ext cx="253908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3"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54" name="PlaceHolder 2"/>
          <p:cNvSpPr>
            <a:spLocks noGrp="1"/>
          </p:cNvSpPr>
          <p:nvPr>
            <p:ph type="subTitle"/>
          </p:nvPr>
        </p:nvSpPr>
        <p:spPr>
          <a:xfrm>
            <a:off x="628560" y="1825560"/>
            <a:ext cx="7886520" cy="421452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56" name="PlaceHolder 2"/>
          <p:cNvSpPr>
            <a:spLocks noGrp="1"/>
          </p:cNvSpPr>
          <p:nvPr>
            <p:ph/>
          </p:nvPr>
        </p:nvSpPr>
        <p:spPr>
          <a:xfrm>
            <a:off x="628560" y="1825560"/>
            <a:ext cx="7886520" cy="421452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58" name="PlaceHolder 2"/>
          <p:cNvSpPr>
            <a:spLocks noGrp="1"/>
          </p:cNvSpPr>
          <p:nvPr>
            <p:ph/>
          </p:nvPr>
        </p:nvSpPr>
        <p:spPr>
          <a:xfrm>
            <a:off x="628560" y="1825560"/>
            <a:ext cx="3848400" cy="421452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59" name="PlaceHolder 3"/>
          <p:cNvSpPr>
            <a:spLocks noGrp="1"/>
          </p:cNvSpPr>
          <p:nvPr>
            <p:ph/>
          </p:nvPr>
        </p:nvSpPr>
        <p:spPr>
          <a:xfrm>
            <a:off x="4669920" y="1825560"/>
            <a:ext cx="3848400" cy="421452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0"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1" name="PlaceHolder 1"/>
          <p:cNvSpPr>
            <a:spLocks noGrp="1"/>
          </p:cNvSpPr>
          <p:nvPr>
            <p:ph type="subTitle"/>
          </p:nvPr>
        </p:nvSpPr>
        <p:spPr>
          <a:xfrm>
            <a:off x="628560" y="365040"/>
            <a:ext cx="7886520" cy="614412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63" name="PlaceHolder 2"/>
          <p:cNvSpPr>
            <a:spLocks noGrp="1"/>
          </p:cNvSpPr>
          <p:nvPr>
            <p:ph/>
          </p:nvPr>
        </p:nvSpPr>
        <p:spPr>
          <a:xfrm>
            <a:off x="628560" y="182556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64" name="PlaceHolder 3"/>
          <p:cNvSpPr>
            <a:spLocks noGrp="1"/>
          </p:cNvSpPr>
          <p:nvPr>
            <p:ph/>
          </p:nvPr>
        </p:nvSpPr>
        <p:spPr>
          <a:xfrm>
            <a:off x="4669920" y="1825560"/>
            <a:ext cx="3848400" cy="421452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65" name="PlaceHolder 4"/>
          <p:cNvSpPr>
            <a:spLocks noGrp="1"/>
          </p:cNvSpPr>
          <p:nvPr>
            <p:ph/>
          </p:nvPr>
        </p:nvSpPr>
        <p:spPr>
          <a:xfrm>
            <a:off x="628560" y="402732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628560" y="1825560"/>
            <a:ext cx="7886520" cy="421452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67" name="PlaceHolder 2"/>
          <p:cNvSpPr>
            <a:spLocks noGrp="1"/>
          </p:cNvSpPr>
          <p:nvPr>
            <p:ph/>
          </p:nvPr>
        </p:nvSpPr>
        <p:spPr>
          <a:xfrm>
            <a:off x="628560" y="1825560"/>
            <a:ext cx="3848400" cy="421452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68" name="PlaceHolder 3"/>
          <p:cNvSpPr>
            <a:spLocks noGrp="1"/>
          </p:cNvSpPr>
          <p:nvPr>
            <p:ph/>
          </p:nvPr>
        </p:nvSpPr>
        <p:spPr>
          <a:xfrm>
            <a:off x="4669920" y="182556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69" name="PlaceHolder 4"/>
          <p:cNvSpPr>
            <a:spLocks noGrp="1"/>
          </p:cNvSpPr>
          <p:nvPr>
            <p:ph/>
          </p:nvPr>
        </p:nvSpPr>
        <p:spPr>
          <a:xfrm>
            <a:off x="4669920" y="402732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71" name="PlaceHolder 2"/>
          <p:cNvSpPr>
            <a:spLocks noGrp="1"/>
          </p:cNvSpPr>
          <p:nvPr>
            <p:ph/>
          </p:nvPr>
        </p:nvSpPr>
        <p:spPr>
          <a:xfrm>
            <a:off x="628560" y="182556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72" name="PlaceHolder 3"/>
          <p:cNvSpPr>
            <a:spLocks noGrp="1"/>
          </p:cNvSpPr>
          <p:nvPr>
            <p:ph/>
          </p:nvPr>
        </p:nvSpPr>
        <p:spPr>
          <a:xfrm>
            <a:off x="4669920" y="182556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73" name="PlaceHolder 4"/>
          <p:cNvSpPr>
            <a:spLocks noGrp="1"/>
          </p:cNvSpPr>
          <p:nvPr>
            <p:ph/>
          </p:nvPr>
        </p:nvSpPr>
        <p:spPr>
          <a:xfrm>
            <a:off x="628560" y="4027320"/>
            <a:ext cx="788652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75" name="PlaceHolder 2"/>
          <p:cNvSpPr>
            <a:spLocks noGrp="1"/>
          </p:cNvSpPr>
          <p:nvPr>
            <p:ph/>
          </p:nvPr>
        </p:nvSpPr>
        <p:spPr>
          <a:xfrm>
            <a:off x="628560" y="1825560"/>
            <a:ext cx="788652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76" name="PlaceHolder 3"/>
          <p:cNvSpPr>
            <a:spLocks noGrp="1"/>
          </p:cNvSpPr>
          <p:nvPr>
            <p:ph/>
          </p:nvPr>
        </p:nvSpPr>
        <p:spPr>
          <a:xfrm>
            <a:off x="628560" y="4027320"/>
            <a:ext cx="788652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78" name="PlaceHolder 2"/>
          <p:cNvSpPr>
            <a:spLocks noGrp="1"/>
          </p:cNvSpPr>
          <p:nvPr>
            <p:ph/>
          </p:nvPr>
        </p:nvSpPr>
        <p:spPr>
          <a:xfrm>
            <a:off x="628560" y="182556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79" name="PlaceHolder 3"/>
          <p:cNvSpPr>
            <a:spLocks noGrp="1"/>
          </p:cNvSpPr>
          <p:nvPr>
            <p:ph/>
          </p:nvPr>
        </p:nvSpPr>
        <p:spPr>
          <a:xfrm>
            <a:off x="4669920" y="182556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80" name="PlaceHolder 4"/>
          <p:cNvSpPr>
            <a:spLocks noGrp="1"/>
          </p:cNvSpPr>
          <p:nvPr>
            <p:ph/>
          </p:nvPr>
        </p:nvSpPr>
        <p:spPr>
          <a:xfrm>
            <a:off x="628560" y="402732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81" name="PlaceHolder 5"/>
          <p:cNvSpPr>
            <a:spLocks noGrp="1"/>
          </p:cNvSpPr>
          <p:nvPr>
            <p:ph/>
          </p:nvPr>
        </p:nvSpPr>
        <p:spPr>
          <a:xfrm>
            <a:off x="4669920" y="402732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83" name="PlaceHolder 2"/>
          <p:cNvSpPr>
            <a:spLocks noGrp="1"/>
          </p:cNvSpPr>
          <p:nvPr>
            <p:ph/>
          </p:nvPr>
        </p:nvSpPr>
        <p:spPr>
          <a:xfrm>
            <a:off x="628560" y="1825560"/>
            <a:ext cx="253908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84" name="PlaceHolder 3"/>
          <p:cNvSpPr>
            <a:spLocks noGrp="1"/>
          </p:cNvSpPr>
          <p:nvPr>
            <p:ph/>
          </p:nvPr>
        </p:nvSpPr>
        <p:spPr>
          <a:xfrm>
            <a:off x="3295080" y="1825560"/>
            <a:ext cx="253908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85" name="PlaceHolder 4"/>
          <p:cNvSpPr>
            <a:spLocks noGrp="1"/>
          </p:cNvSpPr>
          <p:nvPr>
            <p:ph/>
          </p:nvPr>
        </p:nvSpPr>
        <p:spPr>
          <a:xfrm>
            <a:off x="5961240" y="1825560"/>
            <a:ext cx="253908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86" name="PlaceHolder 5"/>
          <p:cNvSpPr>
            <a:spLocks noGrp="1"/>
          </p:cNvSpPr>
          <p:nvPr>
            <p:ph/>
          </p:nvPr>
        </p:nvSpPr>
        <p:spPr>
          <a:xfrm>
            <a:off x="628560" y="4027320"/>
            <a:ext cx="253908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87" name="PlaceHolder 6"/>
          <p:cNvSpPr>
            <a:spLocks noGrp="1"/>
          </p:cNvSpPr>
          <p:nvPr>
            <p:ph/>
          </p:nvPr>
        </p:nvSpPr>
        <p:spPr>
          <a:xfrm>
            <a:off x="3295080" y="4027320"/>
            <a:ext cx="253908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88" name="PlaceHolder 7"/>
          <p:cNvSpPr>
            <a:spLocks noGrp="1"/>
          </p:cNvSpPr>
          <p:nvPr>
            <p:ph/>
          </p:nvPr>
        </p:nvSpPr>
        <p:spPr>
          <a:xfrm>
            <a:off x="5961240" y="4027320"/>
            <a:ext cx="253908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8" name="PlaceHolder 2"/>
          <p:cNvSpPr>
            <a:spLocks noGrp="1"/>
          </p:cNvSpPr>
          <p:nvPr>
            <p:ph/>
          </p:nvPr>
        </p:nvSpPr>
        <p:spPr>
          <a:xfrm>
            <a:off x="628560" y="1825560"/>
            <a:ext cx="7886520" cy="421452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10" name="PlaceHolder 2"/>
          <p:cNvSpPr>
            <a:spLocks noGrp="1"/>
          </p:cNvSpPr>
          <p:nvPr>
            <p:ph/>
          </p:nvPr>
        </p:nvSpPr>
        <p:spPr>
          <a:xfrm>
            <a:off x="628560" y="1825560"/>
            <a:ext cx="3848400" cy="421452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11" name="PlaceHolder 3"/>
          <p:cNvSpPr>
            <a:spLocks noGrp="1"/>
          </p:cNvSpPr>
          <p:nvPr>
            <p:ph/>
          </p:nvPr>
        </p:nvSpPr>
        <p:spPr>
          <a:xfrm>
            <a:off x="4669920" y="1825560"/>
            <a:ext cx="3848400" cy="421452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28560" y="365040"/>
            <a:ext cx="7886520" cy="614412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15" name="PlaceHolder 2"/>
          <p:cNvSpPr>
            <a:spLocks noGrp="1"/>
          </p:cNvSpPr>
          <p:nvPr>
            <p:ph/>
          </p:nvPr>
        </p:nvSpPr>
        <p:spPr>
          <a:xfrm>
            <a:off x="628560" y="182556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16" name="PlaceHolder 3"/>
          <p:cNvSpPr>
            <a:spLocks noGrp="1"/>
          </p:cNvSpPr>
          <p:nvPr>
            <p:ph/>
          </p:nvPr>
        </p:nvSpPr>
        <p:spPr>
          <a:xfrm>
            <a:off x="4669920" y="1825560"/>
            <a:ext cx="3848400" cy="421452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17" name="PlaceHolder 4"/>
          <p:cNvSpPr>
            <a:spLocks noGrp="1"/>
          </p:cNvSpPr>
          <p:nvPr>
            <p:ph/>
          </p:nvPr>
        </p:nvSpPr>
        <p:spPr>
          <a:xfrm>
            <a:off x="628560" y="402732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19" name="PlaceHolder 2"/>
          <p:cNvSpPr>
            <a:spLocks noGrp="1"/>
          </p:cNvSpPr>
          <p:nvPr>
            <p:ph/>
          </p:nvPr>
        </p:nvSpPr>
        <p:spPr>
          <a:xfrm>
            <a:off x="628560" y="1825560"/>
            <a:ext cx="3848400" cy="421452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20" name="PlaceHolder 3"/>
          <p:cNvSpPr>
            <a:spLocks noGrp="1"/>
          </p:cNvSpPr>
          <p:nvPr>
            <p:ph/>
          </p:nvPr>
        </p:nvSpPr>
        <p:spPr>
          <a:xfrm>
            <a:off x="4669920" y="182556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21" name="PlaceHolder 4"/>
          <p:cNvSpPr>
            <a:spLocks noGrp="1"/>
          </p:cNvSpPr>
          <p:nvPr>
            <p:ph/>
          </p:nvPr>
        </p:nvSpPr>
        <p:spPr>
          <a:xfrm>
            <a:off x="4669920" y="402732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23" name="PlaceHolder 2"/>
          <p:cNvSpPr>
            <a:spLocks noGrp="1"/>
          </p:cNvSpPr>
          <p:nvPr>
            <p:ph/>
          </p:nvPr>
        </p:nvSpPr>
        <p:spPr>
          <a:xfrm>
            <a:off x="628560" y="182556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24" name="PlaceHolder 3"/>
          <p:cNvSpPr>
            <a:spLocks noGrp="1"/>
          </p:cNvSpPr>
          <p:nvPr>
            <p:ph/>
          </p:nvPr>
        </p:nvSpPr>
        <p:spPr>
          <a:xfrm>
            <a:off x="4669920" y="1825560"/>
            <a:ext cx="384840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
        <p:nvSpPr>
          <p:cNvPr id="25" name="PlaceHolder 4"/>
          <p:cNvSpPr>
            <a:spLocks noGrp="1"/>
          </p:cNvSpPr>
          <p:nvPr>
            <p:ph/>
          </p:nvPr>
        </p:nvSpPr>
        <p:spPr>
          <a:xfrm>
            <a:off x="628560" y="4027320"/>
            <a:ext cx="7886520" cy="20102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Verdan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Rectangle 8"/>
          <p:cNvSpPr/>
          <p:nvPr/>
        </p:nvSpPr>
        <p:spPr>
          <a:xfrm>
            <a:off x="-3829680" y="0"/>
            <a:ext cx="4166640" cy="685764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p:style>
      </p:sp>
      <p:sp>
        <p:nvSpPr>
          <p:cNvPr id="1" name="Rectangle 9"/>
          <p:cNvSpPr/>
          <p:nvPr/>
        </p:nvSpPr>
        <p:spPr>
          <a:xfrm flipV="1" rot="16200000">
            <a:off x="1400400" y="-1179360"/>
            <a:ext cx="86400" cy="3175920"/>
          </a:xfrm>
          <a:prstGeom prst="rect">
            <a:avLst/>
          </a:prstGeom>
          <a:solidFill>
            <a:srgbClr val="a32035"/>
          </a:solidFill>
          <a:ln>
            <a:solidFill>
              <a:srgbClr val="6d0c00"/>
            </a:solidFill>
          </a:ln>
        </p:spPr>
        <p:style>
          <a:lnRef idx="2">
            <a:schemeClr val="accent1">
              <a:shade val="50000"/>
            </a:schemeClr>
          </a:lnRef>
          <a:fillRef idx="1">
            <a:schemeClr val="accent1"/>
          </a:fillRef>
          <a:effectRef idx="0">
            <a:schemeClr val="accent1"/>
          </a:effectRef>
          <a:fontRef idx="minor"/>
        </p:style>
      </p:sp>
      <p:sp>
        <p:nvSpPr>
          <p:cNvPr id="2" name="Rectangle 10"/>
          <p:cNvSpPr/>
          <p:nvPr/>
        </p:nvSpPr>
        <p:spPr>
          <a:xfrm flipV="1" rot="16200000">
            <a:off x="7512840" y="4948200"/>
            <a:ext cx="86400" cy="3175920"/>
          </a:xfrm>
          <a:prstGeom prst="rect">
            <a:avLst/>
          </a:prstGeom>
          <a:solidFill>
            <a:srgbClr val="a32035"/>
          </a:solidFill>
          <a:ln>
            <a:solidFill>
              <a:srgbClr val="6d0c00"/>
            </a:solidFill>
          </a:ln>
        </p:spPr>
        <p:style>
          <a:lnRef idx="2">
            <a:schemeClr val="accent1">
              <a:shade val="50000"/>
            </a:schemeClr>
          </a:lnRef>
          <a:fillRef idx="1">
            <a:schemeClr val="accent1"/>
          </a:fillRef>
          <a:effectRef idx="0">
            <a:schemeClr val="accent1"/>
          </a:effectRef>
          <a:fontRef idx="minor"/>
        </p:style>
      </p:sp>
      <p:sp>
        <p:nvSpPr>
          <p:cNvPr id="3" name="PlaceHolder 1"/>
          <p:cNvSpPr>
            <a:spLocks noGrp="1"/>
          </p:cNvSpPr>
          <p:nvPr>
            <p:ph type="title"/>
          </p:nvPr>
        </p:nvSpPr>
        <p:spPr>
          <a:xfrm>
            <a:off x="628560" y="365040"/>
            <a:ext cx="7886520" cy="1325160"/>
          </a:xfrm>
          <a:prstGeom prst="rect">
            <a:avLst/>
          </a:prstGeom>
          <a:noFill/>
          <a:ln w="0">
            <a:noFill/>
          </a:ln>
        </p:spPr>
        <p:txBody>
          <a:bodyPr anchor="ctr">
            <a:noAutofit/>
          </a:bodyPr>
          <a:p>
            <a:pPr>
              <a:lnSpc>
                <a:spcPct val="90000"/>
              </a:lnSpc>
              <a:buNone/>
            </a:pPr>
            <a:r>
              <a:rPr b="1" lang="en-US" sz="2400" spc="-1" strike="noStrike">
                <a:solidFill>
                  <a:srgbClr val="757575"/>
                </a:solidFill>
                <a:latin typeface="Verdana"/>
                <a:ea typeface="Verdana"/>
              </a:rPr>
              <a:t>Click to edit </a:t>
            </a:r>
            <a:r>
              <a:rPr b="1" lang="en-US" sz="2400" spc="-1" strike="noStrike">
                <a:solidFill>
                  <a:srgbClr val="757575"/>
                </a:solidFill>
                <a:latin typeface="Verdana"/>
                <a:ea typeface="Verdana"/>
              </a:rPr>
              <a:t>Master title </a:t>
            </a:r>
            <a:r>
              <a:rPr b="1" lang="en-US" sz="2400" spc="-1" strike="noStrike">
                <a:solidFill>
                  <a:srgbClr val="757575"/>
                </a:solidFill>
                <a:latin typeface="Verdana"/>
                <a:ea typeface="Verdana"/>
              </a:rPr>
              <a:t>style</a:t>
            </a:r>
            <a:endParaRPr b="0" lang="en-US" sz="2400" spc="-1" strike="noStrike">
              <a:solidFill>
                <a:srgbClr val="000000"/>
              </a:solidFill>
              <a:latin typeface="Calibri"/>
            </a:endParaRPr>
          </a:p>
        </p:txBody>
      </p:sp>
      <p:sp>
        <p:nvSpPr>
          <p:cNvPr id="4" name="PlaceHolder 2"/>
          <p:cNvSpPr>
            <a:spLocks noGrp="1"/>
          </p:cNvSpPr>
          <p:nvPr>
            <p:ph type="body"/>
          </p:nvPr>
        </p:nvSpPr>
        <p:spPr>
          <a:xfrm>
            <a:off x="628560" y="1825560"/>
            <a:ext cx="7886520" cy="421452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Edit </a:t>
            </a:r>
            <a:r>
              <a:rPr b="0" lang="en-US" sz="2800" spc="-1" strike="noStrike">
                <a:solidFill>
                  <a:srgbClr val="000000"/>
                </a:solidFill>
                <a:latin typeface="Verdana"/>
                <a:ea typeface="Verdana"/>
              </a:rPr>
              <a:t>Mast</a:t>
            </a:r>
            <a:r>
              <a:rPr b="0" lang="en-US" sz="2800" spc="-1" strike="noStrike">
                <a:solidFill>
                  <a:srgbClr val="000000"/>
                </a:solidFill>
                <a:latin typeface="Verdana"/>
                <a:ea typeface="Verdana"/>
              </a:rPr>
              <a:t>er </a:t>
            </a:r>
            <a:r>
              <a:rPr b="0" lang="en-US" sz="2800" spc="-1" strike="noStrike">
                <a:solidFill>
                  <a:srgbClr val="000000"/>
                </a:solidFill>
                <a:latin typeface="Verdana"/>
                <a:ea typeface="Verdana"/>
              </a:rPr>
              <a:t>text </a:t>
            </a:r>
            <a:r>
              <a:rPr b="0" lang="en-US" sz="2800" spc="-1" strike="noStrike">
                <a:solidFill>
                  <a:srgbClr val="000000"/>
                </a:solidFill>
                <a:latin typeface="Verdana"/>
                <a:ea typeface="Verdana"/>
              </a:rPr>
              <a:t>style</a:t>
            </a:r>
            <a:r>
              <a:rPr b="0" lang="en-US" sz="2800" spc="-1" strike="noStrike">
                <a:solidFill>
                  <a:srgbClr val="000000"/>
                </a:solidFill>
                <a:latin typeface="Verdana"/>
                <a:ea typeface="Verdana"/>
              </a:rPr>
              <a:t>s</a:t>
            </a:r>
            <a:endParaRPr b="0" lang="en-US" sz="2800" spc="-1" strike="noStrike">
              <a:solidFill>
                <a:srgbClr val="000000"/>
              </a:solidFill>
              <a:latin typeface="Verdana"/>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Verdana"/>
                <a:ea typeface="Verdana"/>
              </a:rPr>
              <a:t>Se</a:t>
            </a:r>
            <a:r>
              <a:rPr b="0" lang="en-US" sz="2400" spc="-1" strike="noStrike">
                <a:solidFill>
                  <a:srgbClr val="000000"/>
                </a:solidFill>
                <a:latin typeface="Verdana"/>
                <a:ea typeface="Verdana"/>
              </a:rPr>
              <a:t>co</a:t>
            </a:r>
            <a:r>
              <a:rPr b="0" lang="en-US" sz="2400" spc="-1" strike="noStrike">
                <a:solidFill>
                  <a:srgbClr val="000000"/>
                </a:solidFill>
                <a:latin typeface="Verdana"/>
                <a:ea typeface="Verdana"/>
              </a:rPr>
              <a:t>nd </a:t>
            </a:r>
            <a:r>
              <a:rPr b="0" lang="en-US" sz="2400" spc="-1" strike="noStrike">
                <a:solidFill>
                  <a:srgbClr val="000000"/>
                </a:solidFill>
                <a:latin typeface="Verdana"/>
                <a:ea typeface="Verdana"/>
              </a:rPr>
              <a:t>lev</a:t>
            </a:r>
            <a:r>
              <a:rPr b="0" lang="en-US" sz="2400" spc="-1" strike="noStrike">
                <a:solidFill>
                  <a:srgbClr val="000000"/>
                </a:solidFill>
                <a:latin typeface="Verdana"/>
                <a:ea typeface="Verdana"/>
              </a:rPr>
              <a:t>el</a:t>
            </a:r>
            <a:endParaRPr b="0" lang="en-US" sz="2400" spc="-1" strike="noStrike">
              <a:solidFill>
                <a:srgbClr val="000000"/>
              </a:solidFill>
              <a:latin typeface="Verdana"/>
            </a:endParaRPr>
          </a:p>
          <a:p>
            <a:pPr lvl="2" marL="1143000" indent="-228600">
              <a:lnSpc>
                <a:spcPct val="90000"/>
              </a:lnSpc>
              <a:spcBef>
                <a:spcPts val="499"/>
              </a:spcBef>
              <a:buClr>
                <a:srgbClr val="000000"/>
              </a:buClr>
              <a:buFont typeface="Arial"/>
              <a:buChar char="•"/>
            </a:pPr>
            <a:r>
              <a:rPr b="0" lang="en-US" sz="2000" spc="-1" strike="noStrike">
                <a:solidFill>
                  <a:srgbClr val="000000"/>
                </a:solidFill>
                <a:latin typeface="Verdana"/>
                <a:ea typeface="Verdana"/>
              </a:rPr>
              <a:t>T</a:t>
            </a:r>
            <a:r>
              <a:rPr b="0" lang="en-US" sz="2000" spc="-1" strike="noStrike">
                <a:solidFill>
                  <a:srgbClr val="000000"/>
                </a:solidFill>
                <a:latin typeface="Verdana"/>
                <a:ea typeface="Verdana"/>
              </a:rPr>
              <a:t>h</a:t>
            </a:r>
            <a:r>
              <a:rPr b="0" lang="en-US" sz="2000" spc="-1" strike="noStrike">
                <a:solidFill>
                  <a:srgbClr val="000000"/>
                </a:solidFill>
                <a:latin typeface="Verdana"/>
                <a:ea typeface="Verdana"/>
              </a:rPr>
              <a:t>i</a:t>
            </a:r>
            <a:r>
              <a:rPr b="0" lang="en-US" sz="2000" spc="-1" strike="noStrike">
                <a:solidFill>
                  <a:srgbClr val="000000"/>
                </a:solidFill>
                <a:latin typeface="Verdana"/>
                <a:ea typeface="Verdana"/>
              </a:rPr>
              <a:t>r</a:t>
            </a:r>
            <a:r>
              <a:rPr b="0" lang="en-US" sz="2000" spc="-1" strike="noStrike">
                <a:solidFill>
                  <a:srgbClr val="000000"/>
                </a:solidFill>
                <a:latin typeface="Verdana"/>
                <a:ea typeface="Verdana"/>
              </a:rPr>
              <a:t>d</a:t>
            </a:r>
            <a:r>
              <a:rPr b="0" lang="en-US" sz="2000" spc="-1" strike="noStrike">
                <a:solidFill>
                  <a:srgbClr val="000000"/>
                </a:solidFill>
                <a:latin typeface="Verdana"/>
                <a:ea typeface="Verdana"/>
              </a:rPr>
              <a:t> </a:t>
            </a:r>
            <a:r>
              <a:rPr b="0" lang="en-US" sz="2000" spc="-1" strike="noStrike">
                <a:solidFill>
                  <a:srgbClr val="000000"/>
                </a:solidFill>
                <a:latin typeface="Verdana"/>
                <a:ea typeface="Verdana"/>
              </a:rPr>
              <a:t>l</a:t>
            </a:r>
            <a:r>
              <a:rPr b="0" lang="en-US" sz="2000" spc="-1" strike="noStrike">
                <a:solidFill>
                  <a:srgbClr val="000000"/>
                </a:solidFill>
                <a:latin typeface="Verdana"/>
                <a:ea typeface="Verdana"/>
              </a:rPr>
              <a:t>e</a:t>
            </a:r>
            <a:r>
              <a:rPr b="0" lang="en-US" sz="2000" spc="-1" strike="noStrike">
                <a:solidFill>
                  <a:srgbClr val="000000"/>
                </a:solidFill>
                <a:latin typeface="Verdana"/>
                <a:ea typeface="Verdana"/>
              </a:rPr>
              <a:t>v</a:t>
            </a:r>
            <a:r>
              <a:rPr b="0" lang="en-US" sz="2000" spc="-1" strike="noStrike">
                <a:solidFill>
                  <a:srgbClr val="000000"/>
                </a:solidFill>
                <a:latin typeface="Verdana"/>
                <a:ea typeface="Verdana"/>
              </a:rPr>
              <a:t>e</a:t>
            </a:r>
            <a:r>
              <a:rPr b="0" lang="en-US" sz="2000" spc="-1" strike="noStrike">
                <a:solidFill>
                  <a:srgbClr val="000000"/>
                </a:solidFill>
                <a:latin typeface="Verdana"/>
                <a:ea typeface="Verdana"/>
              </a:rPr>
              <a:t>l</a:t>
            </a:r>
            <a:endParaRPr b="0" lang="en-US" sz="2000" spc="-1" strike="noStrike">
              <a:solidFill>
                <a:srgbClr val="000000"/>
              </a:solidFill>
              <a:latin typeface="Verdana"/>
            </a:endParaRPr>
          </a:p>
          <a:p>
            <a:pPr lvl="3" marL="1600200" indent="-228600">
              <a:lnSpc>
                <a:spcPct val="90000"/>
              </a:lnSpc>
              <a:spcBef>
                <a:spcPts val="499"/>
              </a:spcBef>
              <a:buClr>
                <a:srgbClr val="000000"/>
              </a:buClr>
              <a:buFont typeface="Arial"/>
              <a:buChar char="•"/>
            </a:pPr>
            <a:r>
              <a:rPr b="0" lang="en-US" sz="1800" spc="-1" strike="noStrike">
                <a:solidFill>
                  <a:srgbClr val="000000"/>
                </a:solidFill>
                <a:latin typeface="Verdana"/>
                <a:ea typeface="Verdana"/>
              </a:rPr>
              <a:t>F</a:t>
            </a:r>
            <a:r>
              <a:rPr b="0" lang="en-US" sz="1800" spc="-1" strike="noStrike">
                <a:solidFill>
                  <a:srgbClr val="000000"/>
                </a:solidFill>
                <a:latin typeface="Verdana"/>
                <a:ea typeface="Verdana"/>
              </a:rPr>
              <a:t>o</a:t>
            </a:r>
            <a:r>
              <a:rPr b="0" lang="en-US" sz="1800" spc="-1" strike="noStrike">
                <a:solidFill>
                  <a:srgbClr val="000000"/>
                </a:solidFill>
                <a:latin typeface="Verdana"/>
                <a:ea typeface="Verdana"/>
              </a:rPr>
              <a:t>u</a:t>
            </a:r>
            <a:r>
              <a:rPr b="0" lang="en-US" sz="1800" spc="-1" strike="noStrike">
                <a:solidFill>
                  <a:srgbClr val="000000"/>
                </a:solidFill>
                <a:latin typeface="Verdana"/>
                <a:ea typeface="Verdana"/>
              </a:rPr>
              <a:t>r</a:t>
            </a:r>
            <a:r>
              <a:rPr b="0" lang="en-US" sz="1800" spc="-1" strike="noStrike">
                <a:solidFill>
                  <a:srgbClr val="000000"/>
                </a:solidFill>
                <a:latin typeface="Verdana"/>
                <a:ea typeface="Verdana"/>
              </a:rPr>
              <a:t>t</a:t>
            </a:r>
            <a:r>
              <a:rPr b="0" lang="en-US" sz="1800" spc="-1" strike="noStrike">
                <a:solidFill>
                  <a:srgbClr val="000000"/>
                </a:solidFill>
                <a:latin typeface="Verdana"/>
                <a:ea typeface="Verdana"/>
              </a:rPr>
              <a:t>h</a:t>
            </a:r>
            <a:r>
              <a:rPr b="0" lang="en-US" sz="1800" spc="-1" strike="noStrike">
                <a:solidFill>
                  <a:srgbClr val="000000"/>
                </a:solidFill>
                <a:latin typeface="Verdana"/>
                <a:ea typeface="Verdana"/>
              </a:rPr>
              <a:t> </a:t>
            </a:r>
            <a:r>
              <a:rPr b="0" lang="en-US" sz="1800" spc="-1" strike="noStrike">
                <a:solidFill>
                  <a:srgbClr val="000000"/>
                </a:solidFill>
                <a:latin typeface="Verdana"/>
                <a:ea typeface="Verdana"/>
              </a:rPr>
              <a:t>l</a:t>
            </a:r>
            <a:r>
              <a:rPr b="0" lang="en-US" sz="1800" spc="-1" strike="noStrike">
                <a:solidFill>
                  <a:srgbClr val="000000"/>
                </a:solidFill>
                <a:latin typeface="Verdana"/>
                <a:ea typeface="Verdana"/>
              </a:rPr>
              <a:t>e</a:t>
            </a:r>
            <a:r>
              <a:rPr b="0" lang="en-US" sz="1800" spc="-1" strike="noStrike">
                <a:solidFill>
                  <a:srgbClr val="000000"/>
                </a:solidFill>
                <a:latin typeface="Verdana"/>
                <a:ea typeface="Verdana"/>
              </a:rPr>
              <a:t>v</a:t>
            </a:r>
            <a:r>
              <a:rPr b="0" lang="en-US" sz="1800" spc="-1" strike="noStrike">
                <a:solidFill>
                  <a:srgbClr val="000000"/>
                </a:solidFill>
                <a:latin typeface="Verdana"/>
                <a:ea typeface="Verdana"/>
              </a:rPr>
              <a:t>e</a:t>
            </a:r>
            <a:r>
              <a:rPr b="0" lang="en-US" sz="1800" spc="-1" strike="noStrike">
                <a:solidFill>
                  <a:srgbClr val="000000"/>
                </a:solidFill>
                <a:latin typeface="Verdana"/>
                <a:ea typeface="Verdana"/>
              </a:rPr>
              <a:t>l</a:t>
            </a:r>
            <a:endParaRPr b="0" lang="en-US" sz="1800" spc="-1" strike="noStrike">
              <a:solidFill>
                <a:srgbClr val="000000"/>
              </a:solidFill>
              <a:latin typeface="Verdana"/>
            </a:endParaRPr>
          </a:p>
          <a:p>
            <a:pPr lvl="4" marL="2057400" indent="-228600">
              <a:lnSpc>
                <a:spcPct val="90000"/>
              </a:lnSpc>
              <a:spcBef>
                <a:spcPts val="499"/>
              </a:spcBef>
              <a:buClr>
                <a:srgbClr val="000000"/>
              </a:buClr>
              <a:buFont typeface="Arial"/>
              <a:buChar char="•"/>
            </a:pPr>
            <a:r>
              <a:rPr b="0" lang="en-US" sz="1800" spc="-1" strike="noStrike">
                <a:solidFill>
                  <a:srgbClr val="000000"/>
                </a:solidFill>
                <a:latin typeface="Verdana"/>
                <a:ea typeface="Verdana"/>
              </a:rPr>
              <a:t>F</a:t>
            </a:r>
            <a:r>
              <a:rPr b="0" lang="en-US" sz="1800" spc="-1" strike="noStrike">
                <a:solidFill>
                  <a:srgbClr val="000000"/>
                </a:solidFill>
                <a:latin typeface="Verdana"/>
                <a:ea typeface="Verdana"/>
              </a:rPr>
              <a:t>i</a:t>
            </a:r>
            <a:r>
              <a:rPr b="0" lang="en-US" sz="1800" spc="-1" strike="noStrike">
                <a:solidFill>
                  <a:srgbClr val="000000"/>
                </a:solidFill>
                <a:latin typeface="Verdana"/>
                <a:ea typeface="Verdana"/>
              </a:rPr>
              <a:t>f</a:t>
            </a:r>
            <a:r>
              <a:rPr b="0" lang="en-US" sz="1800" spc="-1" strike="noStrike">
                <a:solidFill>
                  <a:srgbClr val="000000"/>
                </a:solidFill>
                <a:latin typeface="Verdana"/>
                <a:ea typeface="Verdana"/>
              </a:rPr>
              <a:t>t</a:t>
            </a:r>
            <a:r>
              <a:rPr b="0" lang="en-US" sz="1800" spc="-1" strike="noStrike">
                <a:solidFill>
                  <a:srgbClr val="000000"/>
                </a:solidFill>
                <a:latin typeface="Verdana"/>
                <a:ea typeface="Verdana"/>
              </a:rPr>
              <a:t>h</a:t>
            </a:r>
            <a:r>
              <a:rPr b="0" lang="en-US" sz="1800" spc="-1" strike="noStrike">
                <a:solidFill>
                  <a:srgbClr val="000000"/>
                </a:solidFill>
                <a:latin typeface="Verdana"/>
                <a:ea typeface="Verdana"/>
              </a:rPr>
              <a:t> </a:t>
            </a:r>
            <a:r>
              <a:rPr b="0" lang="en-US" sz="1800" spc="-1" strike="noStrike">
                <a:solidFill>
                  <a:srgbClr val="000000"/>
                </a:solidFill>
                <a:latin typeface="Verdana"/>
                <a:ea typeface="Verdana"/>
              </a:rPr>
              <a:t>l</a:t>
            </a:r>
            <a:r>
              <a:rPr b="0" lang="en-US" sz="1800" spc="-1" strike="noStrike">
                <a:solidFill>
                  <a:srgbClr val="000000"/>
                </a:solidFill>
                <a:latin typeface="Verdana"/>
                <a:ea typeface="Verdana"/>
              </a:rPr>
              <a:t>e</a:t>
            </a:r>
            <a:r>
              <a:rPr b="0" lang="en-US" sz="1800" spc="-1" strike="noStrike">
                <a:solidFill>
                  <a:srgbClr val="000000"/>
                </a:solidFill>
                <a:latin typeface="Verdana"/>
                <a:ea typeface="Verdana"/>
              </a:rPr>
              <a:t>v</a:t>
            </a:r>
            <a:r>
              <a:rPr b="0" lang="en-US" sz="1800" spc="-1" strike="noStrike">
                <a:solidFill>
                  <a:srgbClr val="000000"/>
                </a:solidFill>
                <a:latin typeface="Verdana"/>
                <a:ea typeface="Verdana"/>
              </a:rPr>
              <a:t>e</a:t>
            </a:r>
            <a:r>
              <a:rPr b="0" lang="en-US" sz="1800" spc="-1" strike="noStrike">
                <a:solidFill>
                  <a:srgbClr val="000000"/>
                </a:solidFill>
                <a:latin typeface="Verdana"/>
                <a:ea typeface="Verdana"/>
              </a:rPr>
              <a:t>l</a:t>
            </a:r>
            <a:endParaRPr b="0" lang="en-US" sz="1800" spc="-1" strike="noStrike">
              <a:solidFill>
                <a:srgbClr val="000000"/>
              </a:solidFill>
              <a:latin typeface="Verdana"/>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Rectangle 8"/>
          <p:cNvSpPr/>
          <p:nvPr/>
        </p:nvSpPr>
        <p:spPr>
          <a:xfrm>
            <a:off x="-3829680" y="0"/>
            <a:ext cx="4166640" cy="685764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p:style>
      </p:sp>
      <p:sp>
        <p:nvSpPr>
          <p:cNvPr id="42" name="Rectangle 9"/>
          <p:cNvSpPr/>
          <p:nvPr/>
        </p:nvSpPr>
        <p:spPr>
          <a:xfrm flipV="1" rot="16200000">
            <a:off x="1400400" y="-1179360"/>
            <a:ext cx="86400" cy="3175920"/>
          </a:xfrm>
          <a:prstGeom prst="rect">
            <a:avLst/>
          </a:prstGeom>
          <a:solidFill>
            <a:srgbClr val="a32035"/>
          </a:solidFill>
          <a:ln>
            <a:solidFill>
              <a:srgbClr val="6d0c00"/>
            </a:solidFill>
          </a:ln>
        </p:spPr>
        <p:style>
          <a:lnRef idx="2">
            <a:schemeClr val="accent1">
              <a:shade val="50000"/>
            </a:schemeClr>
          </a:lnRef>
          <a:fillRef idx="1">
            <a:schemeClr val="accent1"/>
          </a:fillRef>
          <a:effectRef idx="0">
            <a:schemeClr val="accent1"/>
          </a:effectRef>
          <a:fontRef idx="minor"/>
        </p:style>
      </p:sp>
      <p:sp>
        <p:nvSpPr>
          <p:cNvPr id="43" name="Rectangle 10"/>
          <p:cNvSpPr/>
          <p:nvPr/>
        </p:nvSpPr>
        <p:spPr>
          <a:xfrm flipV="1" rot="16200000">
            <a:off x="7512840" y="4948200"/>
            <a:ext cx="86400" cy="3175920"/>
          </a:xfrm>
          <a:prstGeom prst="rect">
            <a:avLst/>
          </a:prstGeom>
          <a:solidFill>
            <a:srgbClr val="a32035"/>
          </a:solidFill>
          <a:ln>
            <a:solidFill>
              <a:srgbClr val="6d0c00"/>
            </a:solidFill>
          </a:ln>
        </p:spPr>
        <p:style>
          <a:lnRef idx="2">
            <a:schemeClr val="accent1">
              <a:shade val="50000"/>
            </a:schemeClr>
          </a:lnRef>
          <a:fillRef idx="1">
            <a:schemeClr val="accent1"/>
          </a:fillRef>
          <a:effectRef idx="0">
            <a:schemeClr val="accent1"/>
          </a:effectRef>
          <a:fontRef idx="minor"/>
        </p:style>
      </p:sp>
      <p:sp>
        <p:nvSpPr>
          <p:cNvPr id="44" name="PlaceHolder 1"/>
          <p:cNvSpPr>
            <a:spLocks noGrp="1"/>
          </p:cNvSpPr>
          <p:nvPr>
            <p:ph type="body"/>
          </p:nvPr>
        </p:nvSpPr>
        <p:spPr>
          <a:xfrm>
            <a:off x="1368000" y="4817880"/>
            <a:ext cx="1346760" cy="301680"/>
          </a:xfrm>
          <a:prstGeom prst="rect">
            <a:avLst/>
          </a:prstGeom>
          <a:noFill/>
          <a:ln w="0">
            <a:noFill/>
          </a:ln>
        </p:spPr>
        <p:txBody>
          <a:bodyPr anchor="t">
            <a:noAutofit/>
          </a:bodyPr>
          <a:p>
            <a:pPr>
              <a:lnSpc>
                <a:spcPct val="90000"/>
              </a:lnSpc>
              <a:spcBef>
                <a:spcPts val="1001"/>
              </a:spcBef>
              <a:buNone/>
              <a:tabLst>
                <a:tab algn="l" pos="0"/>
              </a:tabLst>
            </a:pPr>
            <a:r>
              <a:rPr b="1" lang="en-US" sz="1500" spc="-1" strike="noStrike">
                <a:solidFill>
                  <a:srgbClr val="ff5959"/>
                </a:solidFill>
                <a:latin typeface="Calibri"/>
                <a:ea typeface="Verdana"/>
              </a:rPr>
              <a:t>CLICK TO </a:t>
            </a:r>
            <a:r>
              <a:rPr b="1" lang="en-US" sz="1500" spc="-1" strike="noStrike">
                <a:solidFill>
                  <a:srgbClr val="ff5959"/>
                </a:solidFill>
                <a:latin typeface="Calibri"/>
                <a:ea typeface="Verdana"/>
              </a:rPr>
              <a:t>EDIT</a:t>
            </a:r>
            <a:endParaRPr b="0" lang="en-US" sz="1500" spc="-1" strike="noStrike">
              <a:solidFill>
                <a:srgbClr val="000000"/>
              </a:solidFill>
              <a:latin typeface="Verdana"/>
            </a:endParaRPr>
          </a:p>
        </p:txBody>
      </p:sp>
      <p:sp>
        <p:nvSpPr>
          <p:cNvPr id="45" name="PlaceHolder 2"/>
          <p:cNvSpPr>
            <a:spLocks noGrp="1"/>
          </p:cNvSpPr>
          <p:nvPr>
            <p:ph type="body"/>
          </p:nvPr>
        </p:nvSpPr>
        <p:spPr>
          <a:xfrm>
            <a:off x="1368000" y="5211000"/>
            <a:ext cx="1359720" cy="705960"/>
          </a:xfrm>
          <a:prstGeom prst="rect">
            <a:avLst/>
          </a:prstGeom>
          <a:noFill/>
          <a:ln w="0">
            <a:noFill/>
          </a:ln>
        </p:spPr>
        <p:txBody>
          <a:bodyPr anchor="t">
            <a:noAutofit/>
          </a:bodyPr>
          <a:p>
            <a:pPr>
              <a:lnSpc>
                <a:spcPct val="100000"/>
              </a:lnSpc>
              <a:spcBef>
                <a:spcPts val="1001"/>
              </a:spcBef>
              <a:buNone/>
              <a:tabLst>
                <a:tab algn="l" pos="0"/>
              </a:tabLst>
            </a:pPr>
            <a:r>
              <a:rPr b="0" lang="en-US" sz="900" spc="-1" strike="noStrike">
                <a:solidFill>
                  <a:srgbClr val="000000"/>
                </a:solidFill>
                <a:latin typeface="Verdana"/>
                <a:ea typeface="Verdana"/>
              </a:rPr>
              <a:t>Click to edit Master </a:t>
            </a:r>
            <a:r>
              <a:rPr b="0" lang="en-US" sz="900" spc="-1" strike="noStrike">
                <a:solidFill>
                  <a:srgbClr val="000000"/>
                </a:solidFill>
                <a:latin typeface="Verdana"/>
                <a:ea typeface="Verdana"/>
              </a:rPr>
              <a:t>text styles</a:t>
            </a:r>
            <a:endParaRPr b="0" lang="en-US" sz="900" spc="-1" strike="noStrike">
              <a:solidFill>
                <a:srgbClr val="000000"/>
              </a:solidFill>
              <a:latin typeface="Verdana"/>
            </a:endParaRPr>
          </a:p>
        </p:txBody>
      </p:sp>
      <p:sp>
        <p:nvSpPr>
          <p:cNvPr id="46" name="PlaceHolder 3"/>
          <p:cNvSpPr>
            <a:spLocks noGrp="1"/>
          </p:cNvSpPr>
          <p:nvPr>
            <p:ph type="body"/>
          </p:nvPr>
        </p:nvSpPr>
        <p:spPr>
          <a:xfrm>
            <a:off x="3100680" y="4817880"/>
            <a:ext cx="1346760" cy="301680"/>
          </a:xfrm>
          <a:prstGeom prst="rect">
            <a:avLst/>
          </a:prstGeom>
          <a:noFill/>
          <a:ln w="0">
            <a:noFill/>
          </a:ln>
        </p:spPr>
        <p:txBody>
          <a:bodyPr anchor="t">
            <a:noAutofit/>
          </a:bodyPr>
          <a:p>
            <a:pPr>
              <a:lnSpc>
                <a:spcPct val="90000"/>
              </a:lnSpc>
              <a:spcBef>
                <a:spcPts val="1001"/>
              </a:spcBef>
              <a:buNone/>
              <a:tabLst>
                <a:tab algn="l" pos="0"/>
              </a:tabLst>
            </a:pPr>
            <a:r>
              <a:rPr b="1" lang="en-US" sz="1500" spc="-1" strike="noStrike">
                <a:solidFill>
                  <a:srgbClr val="ff8074"/>
                </a:solidFill>
                <a:latin typeface="Calibri"/>
                <a:ea typeface="Verdana"/>
              </a:rPr>
              <a:t>CLICK TO </a:t>
            </a:r>
            <a:r>
              <a:rPr b="1" lang="en-US" sz="1500" spc="-1" strike="noStrike">
                <a:solidFill>
                  <a:srgbClr val="ff8074"/>
                </a:solidFill>
                <a:latin typeface="Calibri"/>
                <a:ea typeface="Verdana"/>
              </a:rPr>
              <a:t>EDIT</a:t>
            </a:r>
            <a:endParaRPr b="0" lang="en-US" sz="1500" spc="-1" strike="noStrike">
              <a:solidFill>
                <a:srgbClr val="000000"/>
              </a:solidFill>
              <a:latin typeface="Verdana"/>
            </a:endParaRPr>
          </a:p>
        </p:txBody>
      </p:sp>
      <p:sp>
        <p:nvSpPr>
          <p:cNvPr id="47" name="PlaceHolder 4"/>
          <p:cNvSpPr>
            <a:spLocks noGrp="1"/>
          </p:cNvSpPr>
          <p:nvPr>
            <p:ph type="body"/>
          </p:nvPr>
        </p:nvSpPr>
        <p:spPr>
          <a:xfrm>
            <a:off x="3100680" y="5211000"/>
            <a:ext cx="1359720" cy="705960"/>
          </a:xfrm>
          <a:prstGeom prst="rect">
            <a:avLst/>
          </a:prstGeom>
          <a:noFill/>
          <a:ln w="0">
            <a:noFill/>
          </a:ln>
        </p:spPr>
        <p:txBody>
          <a:bodyPr anchor="t">
            <a:noAutofit/>
          </a:bodyPr>
          <a:p>
            <a:pPr>
              <a:lnSpc>
                <a:spcPct val="100000"/>
              </a:lnSpc>
              <a:spcBef>
                <a:spcPts val="1001"/>
              </a:spcBef>
              <a:buNone/>
              <a:tabLst>
                <a:tab algn="l" pos="0"/>
              </a:tabLst>
            </a:pPr>
            <a:r>
              <a:rPr b="0" lang="en-US" sz="900" spc="-1" strike="noStrike">
                <a:solidFill>
                  <a:srgbClr val="000000"/>
                </a:solidFill>
                <a:latin typeface="Verdana"/>
                <a:ea typeface="Verdana"/>
              </a:rPr>
              <a:t>Click to edit Master </a:t>
            </a:r>
            <a:r>
              <a:rPr b="0" lang="en-US" sz="900" spc="-1" strike="noStrike">
                <a:solidFill>
                  <a:srgbClr val="000000"/>
                </a:solidFill>
                <a:latin typeface="Verdana"/>
                <a:ea typeface="Verdana"/>
              </a:rPr>
              <a:t>text styles</a:t>
            </a:r>
            <a:endParaRPr b="0" lang="en-US" sz="900" spc="-1" strike="noStrike">
              <a:solidFill>
                <a:srgbClr val="000000"/>
              </a:solidFill>
              <a:latin typeface="Verdana"/>
            </a:endParaRPr>
          </a:p>
        </p:txBody>
      </p:sp>
      <p:sp>
        <p:nvSpPr>
          <p:cNvPr id="48" name="PlaceHolder 5"/>
          <p:cNvSpPr>
            <a:spLocks noGrp="1"/>
          </p:cNvSpPr>
          <p:nvPr>
            <p:ph type="body"/>
          </p:nvPr>
        </p:nvSpPr>
        <p:spPr>
          <a:xfrm>
            <a:off x="4833000" y="4817880"/>
            <a:ext cx="1346760" cy="301680"/>
          </a:xfrm>
          <a:prstGeom prst="rect">
            <a:avLst/>
          </a:prstGeom>
          <a:noFill/>
          <a:ln w="0">
            <a:noFill/>
          </a:ln>
        </p:spPr>
        <p:txBody>
          <a:bodyPr anchor="t">
            <a:noAutofit/>
          </a:bodyPr>
          <a:p>
            <a:pPr>
              <a:lnSpc>
                <a:spcPct val="90000"/>
              </a:lnSpc>
              <a:spcBef>
                <a:spcPts val="1001"/>
              </a:spcBef>
              <a:buNone/>
              <a:tabLst>
                <a:tab algn="l" pos="0"/>
              </a:tabLst>
            </a:pPr>
            <a:r>
              <a:rPr b="1" lang="en-US" sz="1500" spc="-1" strike="noStrike">
                <a:solidFill>
                  <a:srgbClr val="ffa087"/>
                </a:solidFill>
                <a:latin typeface="Calibri"/>
                <a:ea typeface="Verdana"/>
              </a:rPr>
              <a:t>CLICK TO </a:t>
            </a:r>
            <a:r>
              <a:rPr b="1" lang="en-US" sz="1500" spc="-1" strike="noStrike">
                <a:solidFill>
                  <a:srgbClr val="ffa087"/>
                </a:solidFill>
                <a:latin typeface="Calibri"/>
                <a:ea typeface="Verdana"/>
              </a:rPr>
              <a:t>EDIT</a:t>
            </a:r>
            <a:endParaRPr b="0" lang="en-US" sz="1500" spc="-1" strike="noStrike">
              <a:solidFill>
                <a:srgbClr val="000000"/>
              </a:solidFill>
              <a:latin typeface="Verdana"/>
            </a:endParaRPr>
          </a:p>
        </p:txBody>
      </p:sp>
      <p:sp>
        <p:nvSpPr>
          <p:cNvPr id="49" name="PlaceHolder 6"/>
          <p:cNvSpPr>
            <a:spLocks noGrp="1"/>
          </p:cNvSpPr>
          <p:nvPr>
            <p:ph type="body"/>
          </p:nvPr>
        </p:nvSpPr>
        <p:spPr>
          <a:xfrm>
            <a:off x="4833000" y="5211000"/>
            <a:ext cx="1359720" cy="705960"/>
          </a:xfrm>
          <a:prstGeom prst="rect">
            <a:avLst/>
          </a:prstGeom>
          <a:noFill/>
          <a:ln w="0">
            <a:noFill/>
          </a:ln>
        </p:spPr>
        <p:txBody>
          <a:bodyPr anchor="t">
            <a:noAutofit/>
          </a:bodyPr>
          <a:p>
            <a:pPr>
              <a:lnSpc>
                <a:spcPct val="100000"/>
              </a:lnSpc>
              <a:spcBef>
                <a:spcPts val="1001"/>
              </a:spcBef>
              <a:buNone/>
              <a:tabLst>
                <a:tab algn="l" pos="0"/>
              </a:tabLst>
            </a:pPr>
            <a:r>
              <a:rPr b="0" lang="en-US" sz="900" spc="-1" strike="noStrike">
                <a:solidFill>
                  <a:srgbClr val="000000"/>
                </a:solidFill>
                <a:latin typeface="Verdana"/>
                <a:ea typeface="Verdana"/>
              </a:rPr>
              <a:t>Click to edit Master text styles</a:t>
            </a:r>
            <a:endParaRPr b="0" lang="en-US" sz="900" spc="-1" strike="noStrike">
              <a:solidFill>
                <a:srgbClr val="000000"/>
              </a:solidFill>
              <a:latin typeface="Verdana"/>
            </a:endParaRPr>
          </a:p>
        </p:txBody>
      </p:sp>
      <p:sp>
        <p:nvSpPr>
          <p:cNvPr id="50" name="PlaceHolder 7"/>
          <p:cNvSpPr>
            <a:spLocks noGrp="1"/>
          </p:cNvSpPr>
          <p:nvPr>
            <p:ph type="body"/>
          </p:nvPr>
        </p:nvSpPr>
        <p:spPr>
          <a:xfrm>
            <a:off x="6565680" y="4817880"/>
            <a:ext cx="1346760" cy="301680"/>
          </a:xfrm>
          <a:prstGeom prst="rect">
            <a:avLst/>
          </a:prstGeom>
          <a:noFill/>
          <a:ln w="0">
            <a:noFill/>
          </a:ln>
        </p:spPr>
        <p:txBody>
          <a:bodyPr anchor="t">
            <a:noAutofit/>
          </a:bodyPr>
          <a:p>
            <a:pPr>
              <a:lnSpc>
                <a:spcPct val="90000"/>
              </a:lnSpc>
              <a:spcBef>
                <a:spcPts val="1001"/>
              </a:spcBef>
              <a:buNone/>
              <a:tabLst>
                <a:tab algn="l" pos="0"/>
              </a:tabLst>
            </a:pPr>
            <a:r>
              <a:rPr b="1" lang="en-US" sz="1500" spc="-1" strike="noStrike">
                <a:solidFill>
                  <a:srgbClr val="ff0002"/>
                </a:solidFill>
                <a:latin typeface="Calibri"/>
                <a:ea typeface="Verdana"/>
              </a:rPr>
              <a:t>CLICK TO EDIT</a:t>
            </a:r>
            <a:endParaRPr b="0" lang="en-US" sz="1500" spc="-1" strike="noStrike">
              <a:solidFill>
                <a:srgbClr val="000000"/>
              </a:solidFill>
              <a:latin typeface="Verdana"/>
            </a:endParaRPr>
          </a:p>
        </p:txBody>
      </p:sp>
      <p:sp>
        <p:nvSpPr>
          <p:cNvPr id="51" name="PlaceHolder 8"/>
          <p:cNvSpPr>
            <a:spLocks noGrp="1"/>
          </p:cNvSpPr>
          <p:nvPr>
            <p:ph type="body"/>
          </p:nvPr>
        </p:nvSpPr>
        <p:spPr>
          <a:xfrm>
            <a:off x="6565680" y="5211000"/>
            <a:ext cx="1359720" cy="705960"/>
          </a:xfrm>
          <a:prstGeom prst="rect">
            <a:avLst/>
          </a:prstGeom>
          <a:noFill/>
          <a:ln w="0">
            <a:noFill/>
          </a:ln>
        </p:spPr>
        <p:txBody>
          <a:bodyPr anchor="t">
            <a:noAutofit/>
          </a:bodyPr>
          <a:p>
            <a:pPr>
              <a:lnSpc>
                <a:spcPct val="100000"/>
              </a:lnSpc>
              <a:spcBef>
                <a:spcPts val="1001"/>
              </a:spcBef>
              <a:buNone/>
              <a:tabLst>
                <a:tab algn="l" pos="0"/>
              </a:tabLst>
            </a:pPr>
            <a:r>
              <a:rPr b="0" lang="en-US" sz="900" spc="-1" strike="noStrike">
                <a:solidFill>
                  <a:srgbClr val="000000"/>
                </a:solidFill>
                <a:latin typeface="Verdana"/>
                <a:ea typeface="Verdana"/>
              </a:rPr>
              <a:t>Click to edit Master text styles</a:t>
            </a:r>
            <a:endParaRPr b="0" lang="en-US" sz="900" spc="-1" strike="noStrike">
              <a:solidFill>
                <a:srgbClr val="000000"/>
              </a:solidFill>
              <a:latin typeface="Verdana"/>
            </a:endParaRPr>
          </a:p>
        </p:txBody>
      </p:sp>
      <p:sp>
        <p:nvSpPr>
          <p:cNvPr id="52" name="PlaceHolder 9"/>
          <p:cNvSpPr>
            <a:spLocks noGrp="1"/>
          </p:cNvSpPr>
          <p:nvPr>
            <p:ph type="title"/>
          </p:nvPr>
        </p:nvSpPr>
        <p:spPr>
          <a:xfrm>
            <a:off x="628560" y="365040"/>
            <a:ext cx="7886520" cy="1325160"/>
          </a:xfrm>
          <a:prstGeom prst="rect">
            <a:avLst/>
          </a:prstGeom>
          <a:noFill/>
          <a:ln w="0">
            <a:noFill/>
          </a:ln>
        </p:spPr>
        <p:txBody>
          <a:bodyPr anchor="ctr">
            <a:noAutofit/>
          </a:bodyPr>
          <a:p>
            <a:pPr>
              <a:lnSpc>
                <a:spcPct val="90000"/>
              </a:lnSpc>
              <a:buNone/>
            </a:pPr>
            <a:r>
              <a:rPr b="1" lang="en-US" sz="2400" spc="-1" strike="noStrike">
                <a:solidFill>
                  <a:srgbClr val="757575"/>
                </a:solidFill>
                <a:latin typeface="Verdana"/>
                <a:ea typeface="Verdana"/>
              </a:rPr>
              <a:t>Click to edit </a:t>
            </a:r>
            <a:r>
              <a:rPr b="1" lang="en-US" sz="2400" spc="-1" strike="noStrike">
                <a:solidFill>
                  <a:srgbClr val="757575"/>
                </a:solidFill>
                <a:latin typeface="Verdana"/>
                <a:ea typeface="Verdana"/>
              </a:rPr>
              <a:t>Master title </a:t>
            </a:r>
            <a:r>
              <a:rPr b="1" lang="en-US" sz="2400" spc="-1" strike="noStrike">
                <a:solidFill>
                  <a:srgbClr val="757575"/>
                </a:solidFill>
                <a:latin typeface="Verdana"/>
                <a:ea typeface="Verdana"/>
              </a:rPr>
              <a:t>style</a:t>
            </a:r>
            <a:endParaRPr b="0" lang="en-US" sz="2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mailto:security@ua.edu" TargetMode="External"/><Relationship Id="rId2" Type="http://schemas.openxmlformats.org/officeDocument/2006/relationships/slideLayout" Target="../slideLayouts/slideLayout1.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MasterSp="0">
  <p:cSld>
    <p:bg>
      <p:bgPr>
        <a:solidFill>
          <a:srgbClr val="ffffff"/>
        </a:solidFill>
      </p:bgPr>
    </p:bg>
    <p:spTree>
      <p:nvGrpSpPr>
        <p:cNvPr id="1" name=""/>
        <p:cNvGrpSpPr/>
        <p:nvPr/>
      </p:nvGrpSpPr>
      <p:grpSpPr>
        <a:xfrm>
          <a:off x="0" y="0"/>
          <a:ext cx="0" cy="0"/>
          <a:chOff x="0" y="0"/>
          <a:chExt cx="0" cy="0"/>
        </a:xfrm>
      </p:grpSpPr>
      <p:sp>
        <p:nvSpPr>
          <p:cNvPr id="95" name="Rectangle 8"/>
          <p:cNvSpPr/>
          <p:nvPr/>
        </p:nvSpPr>
        <p:spPr>
          <a:xfrm>
            <a:off x="-173520" y="-123480"/>
            <a:ext cx="9490320" cy="7104600"/>
          </a:xfrm>
          <a:prstGeom prst="rect">
            <a:avLst/>
          </a:prstGeom>
          <a:noFill/>
          <a:ln>
            <a:solidFill>
              <a:srgbClr val="6d0c00"/>
            </a:solidFill>
          </a:ln>
        </p:spPr>
        <p:style>
          <a:lnRef idx="2">
            <a:schemeClr val="accent1">
              <a:shade val="50000"/>
            </a:schemeClr>
          </a:lnRef>
          <a:fillRef idx="1">
            <a:schemeClr val="accent1"/>
          </a:fillRef>
          <a:effectRef idx="0">
            <a:schemeClr val="accent1"/>
          </a:effectRef>
          <a:fontRef idx="minor"/>
        </p:style>
      </p:sp>
      <p:sp>
        <p:nvSpPr>
          <p:cNvPr id="96" name="TextBox 11"/>
          <p:cNvSpPr/>
          <p:nvPr/>
        </p:nvSpPr>
        <p:spPr>
          <a:xfrm>
            <a:off x="461160" y="2291400"/>
            <a:ext cx="8335440" cy="210060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en-US" sz="6600" spc="-1" strike="noStrike">
                <a:solidFill>
                  <a:srgbClr val="a32035"/>
                </a:solidFill>
                <a:latin typeface="Verdana"/>
                <a:ea typeface="Verdana"/>
              </a:rPr>
              <a:t>CYBERSECURITY</a:t>
            </a:r>
            <a:r>
              <a:rPr b="1" lang="en-US" sz="6600" spc="-1" strike="noStrike">
                <a:solidFill>
                  <a:srgbClr val="ffffff"/>
                </a:solidFill>
                <a:latin typeface="Verdana"/>
                <a:ea typeface="Verdana"/>
              </a:rPr>
              <a:t> </a:t>
            </a:r>
            <a:endParaRPr b="0" lang="en-US" sz="6600" spc="-1" strike="noStrike">
              <a:latin typeface="Arial"/>
            </a:endParaRPr>
          </a:p>
          <a:p>
            <a:pPr>
              <a:lnSpc>
                <a:spcPct val="100000"/>
              </a:lnSpc>
              <a:buNone/>
            </a:pPr>
            <a:r>
              <a:rPr b="1" lang="en-US" sz="6600" spc="-1" strike="noStrike">
                <a:solidFill>
                  <a:srgbClr val="3a3a3a"/>
                </a:solidFill>
                <a:latin typeface="Verdana"/>
                <a:ea typeface="Verdana"/>
              </a:rPr>
              <a:t>UPDATES</a:t>
            </a:r>
            <a:endParaRPr b="0" lang="en-US" sz="6600" spc="-1" strike="noStrike">
              <a:latin typeface="Arial"/>
            </a:endParaRPr>
          </a:p>
        </p:txBody>
      </p:sp>
      <p:sp>
        <p:nvSpPr>
          <p:cNvPr id="97" name="Straight Connector 13"/>
          <p:cNvSpPr/>
          <p:nvPr/>
        </p:nvSpPr>
        <p:spPr>
          <a:xfrm flipH="1">
            <a:off x="0" y="5939280"/>
            <a:ext cx="7872120" cy="360"/>
          </a:xfrm>
          <a:prstGeom prst="line">
            <a:avLst/>
          </a:prstGeom>
          <a:ln w="127000">
            <a:solidFill>
              <a:srgbClr val="a32035"/>
            </a:solidFill>
          </a:ln>
        </p:spPr>
        <p:style>
          <a:lnRef idx="1">
            <a:schemeClr val="accent1"/>
          </a:lnRef>
          <a:fillRef idx="0">
            <a:schemeClr val="accent1"/>
          </a:fillRef>
          <a:effectRef idx="0">
            <a:schemeClr val="accent1"/>
          </a:effectRef>
          <a:fontRef idx="minor"/>
        </p:style>
      </p:sp>
      <p:pic>
        <p:nvPicPr>
          <p:cNvPr id="98" name="Picture 22" descr="A picture containing text, sign&#10;&#10;Description automatically generated"/>
          <p:cNvPicPr/>
          <p:nvPr/>
        </p:nvPicPr>
        <p:blipFill>
          <a:blip r:embed="rId1"/>
          <a:stretch/>
        </p:blipFill>
        <p:spPr>
          <a:xfrm>
            <a:off x="7625520" y="5475960"/>
            <a:ext cx="926640" cy="926640"/>
          </a:xfrm>
          <a:prstGeom prst="rect">
            <a:avLst/>
          </a:prstGeom>
          <a:ln w="0">
            <a:noFill/>
          </a:ln>
        </p:spPr>
      </p:pic>
      <p:sp>
        <p:nvSpPr>
          <p:cNvPr id="99" name="TextBox 1"/>
          <p:cNvSpPr/>
          <p:nvPr/>
        </p:nvSpPr>
        <p:spPr>
          <a:xfrm>
            <a:off x="570600" y="4769280"/>
            <a:ext cx="8331480" cy="45540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2400" spc="-1" strike="noStrike">
                <a:solidFill>
                  <a:srgbClr val="3a3a3a"/>
                </a:solidFill>
                <a:latin typeface="Verdana"/>
                <a:ea typeface="Verdana"/>
              </a:rPr>
              <a:t>Taylor B. Anderson, Chief Information Security Officer</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628560" y="365040"/>
            <a:ext cx="7886520" cy="1325160"/>
          </a:xfrm>
          <a:prstGeom prst="rect">
            <a:avLst/>
          </a:prstGeom>
          <a:noFill/>
          <a:ln w="0">
            <a:noFill/>
          </a:ln>
        </p:spPr>
        <p:txBody>
          <a:bodyPr anchor="ctr">
            <a:noAutofit/>
          </a:bodyPr>
          <a:p>
            <a:pPr>
              <a:lnSpc>
                <a:spcPct val="90000"/>
              </a:lnSpc>
              <a:buNone/>
            </a:pPr>
            <a:r>
              <a:rPr b="1" lang="en-US" sz="2400" spc="-1" strike="noStrike">
                <a:solidFill>
                  <a:srgbClr val="757575"/>
                </a:solidFill>
                <a:latin typeface="Verdana"/>
                <a:ea typeface="Verdana"/>
              </a:rPr>
              <a:t>End of Life Operating Systems</a:t>
            </a:r>
            <a:endParaRPr b="0" lang="en-US" sz="2400" spc="-1" strike="noStrike">
              <a:solidFill>
                <a:srgbClr val="000000"/>
              </a:solidFill>
              <a:latin typeface="Calibri"/>
            </a:endParaRPr>
          </a:p>
        </p:txBody>
      </p:sp>
      <p:sp>
        <p:nvSpPr>
          <p:cNvPr id="118" name="PlaceHolder 2"/>
          <p:cNvSpPr>
            <a:spLocks noGrp="1"/>
          </p:cNvSpPr>
          <p:nvPr>
            <p:ph/>
          </p:nvPr>
        </p:nvSpPr>
        <p:spPr>
          <a:xfrm>
            <a:off x="628560" y="1825560"/>
            <a:ext cx="7886520" cy="421452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These are a huge risk because they are </a:t>
            </a:r>
            <a:r>
              <a:rPr b="0" lang="en-US" sz="2800" spc="-1" strike="noStrike">
                <a:solidFill>
                  <a:srgbClr val="000000"/>
                </a:solidFill>
                <a:latin typeface="Verdana"/>
                <a:ea typeface="Verdana"/>
              </a:rPr>
              <a:t>no longer being patched. If vulnerabilities </a:t>
            </a:r>
            <a:r>
              <a:rPr b="0" lang="en-US" sz="2800" spc="-1" strike="noStrike">
                <a:solidFill>
                  <a:srgbClr val="000000"/>
                </a:solidFill>
                <a:latin typeface="Verdana"/>
                <a:ea typeface="Verdana"/>
              </a:rPr>
              <a:t>are found, they aren’t fixed.</a:t>
            </a:r>
            <a:endParaRPr b="0" lang="en-US" sz="28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Options:</a:t>
            </a:r>
            <a:endParaRPr b="0" lang="en-US" sz="2800" spc="-1" strike="noStrike">
              <a:solidFill>
                <a:srgbClr val="000000"/>
              </a:solidFill>
              <a:latin typeface="Verdana"/>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Verdana"/>
                <a:ea typeface="Verdana"/>
              </a:rPr>
              <a:t>Remove from network</a:t>
            </a:r>
            <a:endParaRPr b="0" lang="en-US" sz="2400" spc="-1" strike="noStrike">
              <a:solidFill>
                <a:srgbClr val="000000"/>
              </a:solidFill>
              <a:latin typeface="Verdana"/>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Verdana"/>
                <a:ea typeface="Verdana"/>
              </a:rPr>
              <a:t>Isolation</a:t>
            </a:r>
            <a:endParaRPr b="0" lang="en-US" sz="2400" spc="-1" strike="noStrike">
              <a:solidFill>
                <a:srgbClr val="000000"/>
              </a:solidFill>
              <a:latin typeface="Verdana"/>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628560" y="365040"/>
            <a:ext cx="7886520" cy="1325160"/>
          </a:xfrm>
          <a:prstGeom prst="rect">
            <a:avLst/>
          </a:prstGeom>
          <a:noFill/>
          <a:ln w="0">
            <a:noFill/>
          </a:ln>
        </p:spPr>
        <p:txBody>
          <a:bodyPr anchor="ctr">
            <a:noAutofit/>
          </a:bodyPr>
          <a:p>
            <a:pPr>
              <a:lnSpc>
                <a:spcPct val="90000"/>
              </a:lnSpc>
              <a:buNone/>
            </a:pPr>
            <a:r>
              <a:rPr b="1" lang="en-US" sz="2400" spc="-1" strike="noStrike">
                <a:solidFill>
                  <a:srgbClr val="757575"/>
                </a:solidFill>
                <a:latin typeface="Verdana"/>
                <a:ea typeface="Verdana"/>
              </a:rPr>
              <a:t>LastPass Breach </a:t>
            </a:r>
            <a:r>
              <a:rPr b="1" lang="en-US" sz="2400" spc="-1" strike="noStrike">
                <a:solidFill>
                  <a:srgbClr val="757575"/>
                </a:solidFill>
                <a:latin typeface="Verdana"/>
                <a:ea typeface="Verdana"/>
              </a:rPr>
              <a:t>Response</a:t>
            </a:r>
            <a:endParaRPr b="0" lang="en-US" sz="2400" spc="-1" strike="noStrike">
              <a:solidFill>
                <a:srgbClr val="000000"/>
              </a:solidFill>
              <a:latin typeface="Calibri"/>
            </a:endParaRPr>
          </a:p>
        </p:txBody>
      </p:sp>
      <p:sp>
        <p:nvSpPr>
          <p:cNvPr id="101" name="PlaceHolder 2"/>
          <p:cNvSpPr>
            <a:spLocks noGrp="1"/>
          </p:cNvSpPr>
          <p:nvPr>
            <p:ph/>
          </p:nvPr>
        </p:nvSpPr>
        <p:spPr>
          <a:xfrm>
            <a:off x="628560" y="1825560"/>
            <a:ext cx="7886520" cy="4214520"/>
          </a:xfrm>
          <a:prstGeom prst="rect">
            <a:avLst/>
          </a:prstGeom>
          <a:noFill/>
          <a:ln w="0">
            <a:noFill/>
          </a:ln>
        </p:spPr>
        <p:txBody>
          <a:bodyPr anchor="t">
            <a:normAutofit fontScale="97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Most LastPass customers at risk</a:t>
            </a:r>
            <a:endParaRPr b="0" lang="en-US" sz="28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The user’s master password and strength of LastPass' algorithm is all that stands in the way of bad actors</a:t>
            </a:r>
            <a:endParaRPr b="0" lang="en-US" sz="28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URLs were exposed, which increases the likelihood of more targeted phishing attempts</a:t>
            </a:r>
            <a:endParaRPr b="0" lang="en-US" sz="28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Following OIT Security guidance from the announcement will substantially lower the risk to UA and our users</a:t>
            </a:r>
            <a:endParaRPr b="0" lang="en-US" sz="2800" spc="-1" strike="noStrike">
              <a:solidFill>
                <a:srgbClr val="000000"/>
              </a:solidFill>
              <a:latin typeface="Verdana"/>
            </a:endParaRPr>
          </a:p>
          <a:p>
            <a:pPr>
              <a:lnSpc>
                <a:spcPct val="90000"/>
              </a:lnSpc>
              <a:spcBef>
                <a:spcPts val="1001"/>
              </a:spcBef>
              <a:buNone/>
            </a:pPr>
            <a:endParaRPr b="0" lang="en-US" sz="2800" spc="-1" strike="noStrike">
              <a:solidFill>
                <a:srgbClr val="000000"/>
              </a:solidFill>
              <a:latin typeface="Verdana"/>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628560" y="365040"/>
            <a:ext cx="7886520" cy="1325160"/>
          </a:xfrm>
          <a:prstGeom prst="rect">
            <a:avLst/>
          </a:prstGeom>
          <a:noFill/>
          <a:ln w="0">
            <a:noFill/>
          </a:ln>
        </p:spPr>
        <p:txBody>
          <a:bodyPr anchor="ctr">
            <a:noAutofit/>
          </a:bodyPr>
          <a:p>
            <a:pPr>
              <a:lnSpc>
                <a:spcPct val="90000"/>
              </a:lnSpc>
              <a:buNone/>
            </a:pPr>
            <a:r>
              <a:rPr b="1" lang="en-US" sz="2400" spc="-1" strike="noStrike">
                <a:solidFill>
                  <a:srgbClr val="757575"/>
                </a:solidFill>
                <a:latin typeface="Verdana"/>
                <a:ea typeface="Verdana"/>
              </a:rPr>
              <a:t>TikTok</a:t>
            </a:r>
            <a:endParaRPr b="0" lang="en-US" sz="2400" spc="-1" strike="noStrike">
              <a:solidFill>
                <a:srgbClr val="000000"/>
              </a:solidFill>
              <a:latin typeface="Calibri"/>
            </a:endParaRPr>
          </a:p>
        </p:txBody>
      </p:sp>
      <p:sp>
        <p:nvSpPr>
          <p:cNvPr id="103" name="PlaceHolder 2"/>
          <p:cNvSpPr>
            <a:spLocks noGrp="1"/>
          </p:cNvSpPr>
          <p:nvPr>
            <p:ph/>
          </p:nvPr>
        </p:nvSpPr>
        <p:spPr>
          <a:xfrm>
            <a:off x="628560" y="1825560"/>
            <a:ext cx="7886520" cy="421452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It’s impractical to attempt to block TikTok</a:t>
            </a:r>
            <a:endParaRPr b="0" lang="en-US" sz="28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Some courses utilize TikTok</a:t>
            </a:r>
            <a:endParaRPr b="0" lang="en-US" sz="2800" spc="-1" strike="noStrike">
              <a:solidFill>
                <a:srgbClr val="000000"/>
              </a:solidFill>
              <a:latin typeface="Verdana"/>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628560" y="365040"/>
            <a:ext cx="7886520" cy="1325160"/>
          </a:xfrm>
          <a:prstGeom prst="rect">
            <a:avLst/>
          </a:prstGeom>
          <a:noFill/>
          <a:ln w="0">
            <a:noFill/>
          </a:ln>
        </p:spPr>
        <p:txBody>
          <a:bodyPr anchor="ctr">
            <a:noAutofit/>
          </a:bodyPr>
          <a:p>
            <a:pPr>
              <a:lnSpc>
                <a:spcPct val="90000"/>
              </a:lnSpc>
              <a:buNone/>
            </a:pPr>
            <a:r>
              <a:rPr b="1" lang="en-US" sz="2400" spc="-1" strike="noStrike">
                <a:solidFill>
                  <a:srgbClr val="757575"/>
                </a:solidFill>
                <a:latin typeface="Verdana"/>
                <a:ea typeface="Verdana"/>
              </a:rPr>
              <a:t>A Few </a:t>
            </a:r>
            <a:r>
              <a:rPr b="1" lang="en-US" sz="2400" spc="-1" strike="noStrike">
                <a:solidFill>
                  <a:srgbClr val="757575"/>
                </a:solidFill>
                <a:latin typeface="Verdana"/>
                <a:ea typeface="Verdana"/>
              </a:rPr>
              <a:t>Definitions…</a:t>
            </a:r>
            <a:endParaRPr b="0" lang="en-US" sz="2400" spc="-1" strike="noStrike">
              <a:solidFill>
                <a:srgbClr val="000000"/>
              </a:solidFill>
              <a:latin typeface="Calibri"/>
            </a:endParaRPr>
          </a:p>
        </p:txBody>
      </p:sp>
      <p:sp>
        <p:nvSpPr>
          <p:cNvPr id="105" name="PlaceHolder 2"/>
          <p:cNvSpPr>
            <a:spLocks noGrp="1"/>
          </p:cNvSpPr>
          <p:nvPr>
            <p:ph/>
          </p:nvPr>
        </p:nvSpPr>
        <p:spPr>
          <a:xfrm>
            <a:off x="628560" y="1825560"/>
            <a:ext cx="7886520" cy="4214520"/>
          </a:xfrm>
          <a:prstGeom prst="rect">
            <a:avLst/>
          </a:prstGeom>
          <a:noFill/>
          <a:ln w="0">
            <a:noFill/>
          </a:ln>
        </p:spPr>
        <p:txBody>
          <a:bodyPr anchor="t">
            <a:normAutofit fontScale="85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Malware - software that is designed to disrupt, damage, or gain unauthorized access to a computer system (viruses, worms, trojans, ransomware, etc.)</a:t>
            </a:r>
            <a:endParaRPr b="0" lang="en-US" sz="28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Ransomware - a type of malware designed to block access to a computer system until a sum of money is paid</a:t>
            </a:r>
            <a:endParaRPr b="0" lang="en-US" sz="28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Phishing - sending emails purporting to be from reputable companies in order to induce individuals to download malicious software or reveal personal information, such as passwords and credit card numbers (PII)</a:t>
            </a:r>
            <a:endParaRPr b="0" lang="en-US" sz="2800" spc="-1" strike="noStrike">
              <a:solidFill>
                <a:srgbClr val="000000"/>
              </a:solidFill>
              <a:latin typeface="Verdana"/>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628560" y="365040"/>
            <a:ext cx="7886520" cy="1325160"/>
          </a:xfrm>
          <a:prstGeom prst="rect">
            <a:avLst/>
          </a:prstGeom>
          <a:noFill/>
          <a:ln w="0">
            <a:noFill/>
          </a:ln>
        </p:spPr>
        <p:txBody>
          <a:bodyPr anchor="ctr">
            <a:noAutofit/>
          </a:bodyPr>
          <a:p>
            <a:pPr>
              <a:lnSpc>
                <a:spcPct val="90000"/>
              </a:lnSpc>
              <a:buNone/>
            </a:pPr>
            <a:r>
              <a:rPr b="1" lang="en-US" sz="2400" spc="-1" strike="noStrike">
                <a:solidFill>
                  <a:srgbClr val="757575"/>
                </a:solidFill>
                <a:latin typeface="Verdana"/>
                <a:ea typeface="Verdana"/>
              </a:rPr>
              <a:t>Ransomware – </a:t>
            </a:r>
            <a:r>
              <a:rPr b="1" lang="en-US" sz="2400" spc="-1" strike="noStrike">
                <a:solidFill>
                  <a:srgbClr val="757575"/>
                </a:solidFill>
                <a:latin typeface="Verdana"/>
                <a:ea typeface="Verdana"/>
              </a:rPr>
              <a:t>are we at risk?</a:t>
            </a:r>
            <a:endParaRPr b="0" lang="en-US" sz="2400" spc="-1" strike="noStrike">
              <a:solidFill>
                <a:srgbClr val="000000"/>
              </a:solidFill>
              <a:latin typeface="Calibri"/>
            </a:endParaRPr>
          </a:p>
        </p:txBody>
      </p:sp>
      <p:sp>
        <p:nvSpPr>
          <p:cNvPr id="107" name="PlaceHolder 2"/>
          <p:cNvSpPr>
            <a:spLocks noGrp="1"/>
          </p:cNvSpPr>
          <p:nvPr>
            <p:ph/>
          </p:nvPr>
        </p:nvSpPr>
        <p:spPr>
          <a:xfrm>
            <a:off x="628560" y="1825560"/>
            <a:ext cx="3839400" cy="421452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en-US" sz="2400" spc="-1" strike="noStrike">
                <a:solidFill>
                  <a:srgbClr val="000000"/>
                </a:solidFill>
                <a:latin typeface="Verdana"/>
                <a:ea typeface="Verdana"/>
              </a:rPr>
              <a:t>Yes!</a:t>
            </a:r>
            <a:endParaRPr b="0" lang="en-US" sz="24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400" spc="-1" strike="noStrike">
                <a:solidFill>
                  <a:srgbClr val="000000"/>
                </a:solidFill>
                <a:latin typeface="Verdana"/>
                <a:ea typeface="Verdana"/>
              </a:rPr>
              <a:t>(Known) ransomware attacks against the education sector have remained steady since 2019</a:t>
            </a:r>
            <a:endParaRPr b="0" lang="en-US" sz="2400" spc="-1" strike="noStrike">
              <a:solidFill>
                <a:srgbClr val="000000"/>
              </a:solidFill>
              <a:latin typeface="Verdana"/>
            </a:endParaRPr>
          </a:p>
          <a:p>
            <a:pPr>
              <a:lnSpc>
                <a:spcPct val="90000"/>
              </a:lnSpc>
              <a:spcBef>
                <a:spcPts val="1001"/>
              </a:spcBef>
              <a:buNone/>
            </a:pPr>
            <a:endParaRPr b="0" lang="en-US" sz="2800" spc="-1" strike="noStrike">
              <a:solidFill>
                <a:srgbClr val="000000"/>
              </a:solidFill>
              <a:latin typeface="Verdana"/>
            </a:endParaRPr>
          </a:p>
          <a:p>
            <a:pPr>
              <a:lnSpc>
                <a:spcPct val="90000"/>
              </a:lnSpc>
              <a:spcBef>
                <a:spcPts val="1001"/>
              </a:spcBef>
              <a:buNone/>
            </a:pPr>
            <a:endParaRPr b="0" lang="en-US" sz="2800" spc="-1" strike="noStrike">
              <a:solidFill>
                <a:srgbClr val="000000"/>
              </a:solidFill>
              <a:latin typeface="Verdana"/>
            </a:endParaRPr>
          </a:p>
        </p:txBody>
      </p:sp>
      <p:pic>
        <p:nvPicPr>
          <p:cNvPr id="108" name="Picture 4" descr=""/>
          <p:cNvPicPr/>
          <p:nvPr/>
        </p:nvPicPr>
        <p:blipFill>
          <a:blip r:embed="rId1"/>
          <a:stretch/>
        </p:blipFill>
        <p:spPr>
          <a:xfrm>
            <a:off x="4637160" y="2268720"/>
            <a:ext cx="4305240" cy="276624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628560" y="365040"/>
            <a:ext cx="7886520" cy="1325160"/>
          </a:xfrm>
          <a:prstGeom prst="rect">
            <a:avLst/>
          </a:prstGeom>
          <a:noFill/>
          <a:ln w="0">
            <a:noFill/>
          </a:ln>
        </p:spPr>
        <p:txBody>
          <a:bodyPr anchor="ctr">
            <a:noAutofit/>
          </a:bodyPr>
          <a:p>
            <a:pPr>
              <a:lnSpc>
                <a:spcPct val="90000"/>
              </a:lnSpc>
              <a:buNone/>
            </a:pPr>
            <a:r>
              <a:rPr b="1" lang="en-US" sz="2400" spc="-1" strike="noStrike">
                <a:solidFill>
                  <a:srgbClr val="3a3a3a"/>
                </a:solidFill>
                <a:latin typeface="Verdana"/>
                <a:ea typeface="Verdana"/>
              </a:rPr>
              <a:t>MAJOR EVENTS </a:t>
            </a:r>
            <a:r>
              <a:rPr b="1" lang="en-US" sz="2400" spc="-1" strike="noStrike">
                <a:solidFill>
                  <a:srgbClr val="3a3a3a"/>
                </a:solidFill>
                <a:latin typeface="Verdana"/>
                <a:ea typeface="Verdana"/>
              </a:rPr>
              <a:t>IN THE NEWS </a:t>
            </a:r>
            <a:r>
              <a:rPr b="1" lang="en-US" sz="2400" spc="-1" strike="noStrike">
                <a:solidFill>
                  <a:srgbClr val="3a3a3a"/>
                </a:solidFill>
                <a:latin typeface="Verdana"/>
                <a:ea typeface="Verdana"/>
              </a:rPr>
              <a:t>(2022)</a:t>
            </a:r>
            <a:endParaRPr b="0" lang="en-US" sz="2400" spc="-1" strike="noStrike">
              <a:solidFill>
                <a:srgbClr val="000000"/>
              </a:solidFill>
              <a:latin typeface="Calibri"/>
            </a:endParaRPr>
          </a:p>
        </p:txBody>
      </p:sp>
      <p:sp>
        <p:nvSpPr>
          <p:cNvPr id="110" name="PlaceHolder 2"/>
          <p:cNvSpPr>
            <a:spLocks noGrp="1"/>
          </p:cNvSpPr>
          <p:nvPr>
            <p:ph/>
          </p:nvPr>
        </p:nvSpPr>
        <p:spPr>
          <a:xfrm>
            <a:off x="628560" y="1825560"/>
            <a:ext cx="7886520" cy="4214520"/>
          </a:xfrm>
          <a:prstGeom prst="rect">
            <a:avLst/>
          </a:prstGeom>
          <a:noFill/>
          <a:ln w="0">
            <a:noFill/>
          </a:ln>
        </p:spPr>
        <p:txBody>
          <a:bodyPr anchor="t">
            <a:normAutofit fontScale="80000"/>
          </a:bodyPr>
          <a:p>
            <a:pPr marL="228600" indent="-228600">
              <a:lnSpc>
                <a:spcPct val="90000"/>
              </a:lnSpc>
              <a:spcBef>
                <a:spcPts val="1001"/>
              </a:spcBef>
              <a:buClr>
                <a:srgbClr val="000000"/>
              </a:buClr>
              <a:buFont typeface="Arial"/>
              <a:buChar char="•"/>
            </a:pPr>
            <a:r>
              <a:rPr b="0" lang="en-US" sz="2400" spc="-1" strike="noStrike">
                <a:solidFill>
                  <a:srgbClr val="000000"/>
                </a:solidFill>
                <a:latin typeface="Verdana"/>
                <a:ea typeface="Verdana"/>
              </a:rPr>
              <a:t>Lincoln College</a:t>
            </a:r>
            <a:endParaRPr b="0" lang="en-US" sz="2400" spc="-1" strike="noStrike">
              <a:solidFill>
                <a:srgbClr val="000000"/>
              </a:solidFill>
              <a:latin typeface="Verdana"/>
            </a:endParaRPr>
          </a:p>
          <a:p>
            <a:pPr lvl="1" marL="685800" indent="-228600">
              <a:lnSpc>
                <a:spcPct val="90000"/>
              </a:lnSpc>
              <a:spcBef>
                <a:spcPts val="499"/>
              </a:spcBef>
              <a:buClr>
                <a:srgbClr val="000000"/>
              </a:buClr>
              <a:buFont typeface="Arial"/>
              <a:buChar char="•"/>
            </a:pPr>
            <a:r>
              <a:rPr b="0" lang="en-US" sz="2000" spc="-1" strike="noStrike">
                <a:solidFill>
                  <a:srgbClr val="000000"/>
                </a:solidFill>
                <a:latin typeface="Verdana"/>
                <a:ea typeface="Verdana"/>
              </a:rPr>
              <a:t>After 157 years of operation, forced to close due to a ransomware attack</a:t>
            </a:r>
            <a:br>
              <a:rPr sz="2000"/>
            </a:br>
            <a:r>
              <a:rPr b="0" lang="en-US" sz="2000" spc="-1" strike="noStrike">
                <a:solidFill>
                  <a:srgbClr val="000000"/>
                </a:solidFill>
                <a:latin typeface="Verdana"/>
              </a:rPr>
              <a:t> </a:t>
            </a:r>
            <a:endParaRPr b="0" lang="en-US" sz="20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400" spc="-1" strike="noStrike">
                <a:solidFill>
                  <a:srgbClr val="000000"/>
                </a:solidFill>
                <a:latin typeface="Verdana"/>
                <a:ea typeface="Verdana"/>
              </a:rPr>
              <a:t>University of California, SF</a:t>
            </a:r>
            <a:endParaRPr b="0" lang="en-US" sz="2400" spc="-1" strike="noStrike">
              <a:solidFill>
                <a:srgbClr val="000000"/>
              </a:solidFill>
              <a:latin typeface="Verdana"/>
            </a:endParaRPr>
          </a:p>
          <a:p>
            <a:pPr lvl="1" marL="685800" indent="-228600">
              <a:lnSpc>
                <a:spcPct val="90000"/>
              </a:lnSpc>
              <a:spcBef>
                <a:spcPts val="499"/>
              </a:spcBef>
              <a:buClr>
                <a:srgbClr val="000000"/>
              </a:buClr>
              <a:buFont typeface="Arial"/>
              <a:buChar char="•"/>
            </a:pPr>
            <a:r>
              <a:rPr b="0" lang="en-US" sz="2000" spc="-1" strike="noStrike">
                <a:solidFill>
                  <a:srgbClr val="000000"/>
                </a:solidFill>
                <a:latin typeface="Verdana"/>
                <a:ea typeface="Verdana"/>
              </a:rPr>
              <a:t>Stolen student records/data - $1.14m ransom paid</a:t>
            </a:r>
            <a:br>
              <a:rPr sz="2000"/>
            </a:br>
            <a:r>
              <a:rPr b="0" lang="en-US" sz="2000" spc="-1" strike="noStrike">
                <a:solidFill>
                  <a:srgbClr val="000000"/>
                </a:solidFill>
                <a:latin typeface="Verdana"/>
              </a:rPr>
              <a:t> </a:t>
            </a:r>
            <a:endParaRPr b="0" lang="en-US" sz="20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400" spc="-1" strike="noStrike">
                <a:solidFill>
                  <a:srgbClr val="000000"/>
                </a:solidFill>
                <a:latin typeface="Verdana"/>
                <a:ea typeface="Verdana"/>
              </a:rPr>
              <a:t>Austin Peay State University</a:t>
            </a:r>
            <a:endParaRPr b="0" lang="en-US" sz="2400" spc="-1" strike="noStrike">
              <a:solidFill>
                <a:srgbClr val="000000"/>
              </a:solidFill>
              <a:latin typeface="Verdana"/>
            </a:endParaRPr>
          </a:p>
          <a:p>
            <a:pPr lvl="1" marL="685800" indent="-228600">
              <a:lnSpc>
                <a:spcPct val="90000"/>
              </a:lnSpc>
              <a:spcBef>
                <a:spcPts val="499"/>
              </a:spcBef>
              <a:buClr>
                <a:srgbClr val="000000"/>
              </a:buClr>
              <a:buFont typeface="Arial"/>
              <a:buChar char="•"/>
            </a:pPr>
            <a:r>
              <a:rPr b="0" lang="en-US" sz="2000" spc="-1" strike="noStrike">
                <a:solidFill>
                  <a:srgbClr val="000000"/>
                </a:solidFill>
                <a:latin typeface="Verdana"/>
                <a:ea typeface="Verdana"/>
              </a:rPr>
              <a:t>Ransomware caused 3-day outage and delay of final exams</a:t>
            </a:r>
            <a:endParaRPr b="0" lang="en-US" sz="2000" spc="-1" strike="noStrike">
              <a:solidFill>
                <a:srgbClr val="000000"/>
              </a:solidFill>
              <a:latin typeface="Verdana"/>
            </a:endParaRPr>
          </a:p>
          <a:p>
            <a:pPr>
              <a:lnSpc>
                <a:spcPct val="90000"/>
              </a:lnSpc>
              <a:spcBef>
                <a:spcPts val="1417"/>
              </a:spcBef>
              <a:buNone/>
            </a:pPr>
            <a:endParaRPr b="0" lang="en-US" sz="20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400" spc="-1" strike="noStrike">
                <a:solidFill>
                  <a:srgbClr val="000000"/>
                </a:solidFill>
                <a:latin typeface="Verdana"/>
                <a:ea typeface="Verdana"/>
              </a:rPr>
              <a:t>Cincinnati State Technical and Community College</a:t>
            </a:r>
            <a:br>
              <a:rPr sz="2400"/>
            </a:br>
            <a:r>
              <a:rPr b="0" lang="en-US" sz="2400" spc="-1" strike="noStrike">
                <a:solidFill>
                  <a:srgbClr val="000000"/>
                </a:solidFill>
                <a:latin typeface="Verdana"/>
              </a:rPr>
              <a:t> </a:t>
            </a:r>
            <a:endParaRPr b="0" lang="en-US" sz="24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400" spc="-1" strike="noStrike">
                <a:solidFill>
                  <a:srgbClr val="000000"/>
                </a:solidFill>
                <a:latin typeface="Verdana"/>
                <a:ea typeface="Verdana"/>
              </a:rPr>
              <a:t>Increased defenses in other sectors have pushed malicious actors to higher ed</a:t>
            </a:r>
            <a:endParaRPr b="0" lang="en-US" sz="2400" spc="-1" strike="noStrike">
              <a:solidFill>
                <a:srgbClr val="000000"/>
              </a:solidFill>
              <a:latin typeface="Verdana"/>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628560" y="365040"/>
            <a:ext cx="7886520" cy="1325160"/>
          </a:xfrm>
          <a:prstGeom prst="rect">
            <a:avLst/>
          </a:prstGeom>
          <a:noFill/>
          <a:ln w="0">
            <a:noFill/>
          </a:ln>
        </p:spPr>
        <p:txBody>
          <a:bodyPr anchor="ctr">
            <a:noAutofit/>
          </a:bodyPr>
          <a:p>
            <a:pPr>
              <a:lnSpc>
                <a:spcPct val="90000"/>
              </a:lnSpc>
              <a:buNone/>
            </a:pPr>
            <a:r>
              <a:rPr b="1" lang="en-US" sz="2400" spc="-1" strike="noStrike">
                <a:solidFill>
                  <a:srgbClr val="757575"/>
                </a:solidFill>
                <a:latin typeface="Verdana"/>
                <a:ea typeface="Verdana"/>
              </a:rPr>
              <a:t>MFA </a:t>
            </a:r>
            <a:r>
              <a:rPr b="1" lang="en-US" sz="2400" spc="-1" strike="noStrike">
                <a:solidFill>
                  <a:srgbClr val="757575"/>
                </a:solidFill>
                <a:latin typeface="Verdana"/>
                <a:ea typeface="Verdana"/>
              </a:rPr>
              <a:t>Deployment</a:t>
            </a:r>
            <a:endParaRPr b="0" lang="en-US" sz="2400" spc="-1" strike="noStrike">
              <a:solidFill>
                <a:srgbClr val="000000"/>
              </a:solidFill>
              <a:latin typeface="Calibri"/>
            </a:endParaRPr>
          </a:p>
        </p:txBody>
      </p:sp>
      <p:sp>
        <p:nvSpPr>
          <p:cNvPr id="112" name="PlaceHolder 2"/>
          <p:cNvSpPr>
            <a:spLocks noGrp="1"/>
          </p:cNvSpPr>
          <p:nvPr>
            <p:ph/>
          </p:nvPr>
        </p:nvSpPr>
        <p:spPr>
          <a:xfrm>
            <a:off x="628560" y="1825560"/>
            <a:ext cx="7886520" cy="421452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Verdana"/>
                <a:ea typeface="Verdana"/>
              </a:rPr>
              <a:t>Now working on future state</a:t>
            </a:r>
            <a:endParaRPr b="0" lang="en-US" sz="2800" spc="-1" strike="noStrike">
              <a:solidFill>
                <a:srgbClr val="000000"/>
              </a:solidFill>
              <a:latin typeface="Verdana"/>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Verdana"/>
                <a:ea typeface="Verdana"/>
              </a:rPr>
              <a:t>Passwordless or device-based authentication where possible</a:t>
            </a:r>
            <a:endParaRPr b="0" lang="en-US" sz="2400" spc="-1" strike="noStrike">
              <a:solidFill>
                <a:srgbClr val="000000"/>
              </a:solidFill>
              <a:latin typeface="Verdana"/>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Verdana"/>
                <a:ea typeface="Verdana"/>
              </a:rPr>
              <a:t>Substantial amount of clean-up before this can be done</a:t>
            </a:r>
            <a:endParaRPr b="0" lang="en-US" sz="2400" spc="-1" strike="noStrike">
              <a:solidFill>
                <a:srgbClr val="000000"/>
              </a:solidFill>
              <a:latin typeface="Verdana"/>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628560" y="365040"/>
            <a:ext cx="7886520" cy="1325160"/>
          </a:xfrm>
          <a:prstGeom prst="rect">
            <a:avLst/>
          </a:prstGeom>
          <a:noFill/>
          <a:ln w="0">
            <a:noFill/>
          </a:ln>
        </p:spPr>
        <p:txBody>
          <a:bodyPr anchor="ctr">
            <a:noAutofit/>
          </a:bodyPr>
          <a:p>
            <a:pPr>
              <a:lnSpc>
                <a:spcPct val="90000"/>
              </a:lnSpc>
              <a:buNone/>
            </a:pPr>
            <a:r>
              <a:rPr b="1" lang="en-US" sz="2400" spc="-1" strike="noStrike">
                <a:solidFill>
                  <a:srgbClr val="757575"/>
                </a:solidFill>
                <a:latin typeface="Verdana"/>
                <a:ea typeface="Verdana"/>
              </a:rPr>
              <a:t>Phishing Simulation</a:t>
            </a:r>
            <a:endParaRPr b="0" lang="en-US" sz="2400" spc="-1" strike="noStrike">
              <a:solidFill>
                <a:srgbClr val="000000"/>
              </a:solidFill>
              <a:latin typeface="Calibri"/>
            </a:endParaRPr>
          </a:p>
        </p:txBody>
      </p:sp>
      <p:sp>
        <p:nvSpPr>
          <p:cNvPr id="114" name="PlaceHolder 2"/>
          <p:cNvSpPr>
            <a:spLocks noGrp="1"/>
          </p:cNvSpPr>
          <p:nvPr>
            <p:ph/>
          </p:nvPr>
        </p:nvSpPr>
        <p:spPr>
          <a:xfrm>
            <a:off x="628560" y="1825560"/>
            <a:ext cx="7886520" cy="421452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en-US" sz="2400" spc="-1" strike="noStrike">
                <a:solidFill>
                  <a:srgbClr val="000000"/>
                </a:solidFill>
                <a:latin typeface="Verdana"/>
                <a:ea typeface="Verdana"/>
              </a:rPr>
              <a:t>Already seeing repeat offenders – will target with more direct training</a:t>
            </a:r>
            <a:endParaRPr b="0" lang="en-US" sz="2400" spc="-1" strike="noStrike">
              <a:solidFill>
                <a:srgbClr val="000000"/>
              </a:solidFill>
              <a:latin typeface="Verdana"/>
            </a:endParaRPr>
          </a:p>
          <a:p>
            <a:pPr marL="228600" indent="-228600">
              <a:lnSpc>
                <a:spcPct val="90000"/>
              </a:lnSpc>
              <a:spcBef>
                <a:spcPts val="1001"/>
              </a:spcBef>
              <a:buClr>
                <a:srgbClr val="000000"/>
              </a:buClr>
              <a:buFont typeface="Arial"/>
              <a:buChar char="•"/>
            </a:pPr>
            <a:r>
              <a:rPr b="0" lang="en-US" sz="2400" spc="-1" strike="noStrike">
                <a:solidFill>
                  <a:srgbClr val="000000"/>
                </a:solidFill>
                <a:latin typeface="Verdana"/>
                <a:ea typeface="Verdana"/>
              </a:rPr>
              <a:t>Building additional training for those who are victim to real phishing emails</a:t>
            </a:r>
            <a:endParaRPr b="0" lang="en-US" sz="2400" spc="-1" strike="noStrike">
              <a:solidFill>
                <a:srgbClr val="000000"/>
              </a:solidFill>
              <a:latin typeface="Verdana"/>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628560" y="365040"/>
            <a:ext cx="7886520" cy="1325160"/>
          </a:xfrm>
          <a:prstGeom prst="rect">
            <a:avLst/>
          </a:prstGeom>
          <a:noFill/>
          <a:ln w="0">
            <a:noFill/>
          </a:ln>
        </p:spPr>
        <p:txBody>
          <a:bodyPr anchor="ctr">
            <a:noAutofit/>
          </a:bodyPr>
          <a:p>
            <a:pPr>
              <a:lnSpc>
                <a:spcPct val="90000"/>
              </a:lnSpc>
              <a:buNone/>
            </a:pPr>
            <a:r>
              <a:rPr b="1" lang="en-US" sz="2400" spc="-1" strike="noStrike">
                <a:solidFill>
                  <a:srgbClr val="757575"/>
                </a:solidFill>
                <a:latin typeface="Verdana"/>
                <a:ea typeface="Verdana"/>
              </a:rPr>
              <a:t>End of Life Operating Systems</a:t>
            </a:r>
            <a:endParaRPr b="0" lang="en-US" sz="2400" spc="-1" strike="noStrike">
              <a:solidFill>
                <a:srgbClr val="000000"/>
              </a:solidFill>
              <a:latin typeface="Calibri"/>
            </a:endParaRPr>
          </a:p>
        </p:txBody>
      </p:sp>
      <p:graphicFrame>
        <p:nvGraphicFramePr>
          <p:cNvPr id="116" name="Table 5"/>
          <p:cNvGraphicFramePr/>
          <p:nvPr/>
        </p:nvGraphicFramePr>
        <p:xfrm>
          <a:off x="1523880" y="1397160"/>
          <a:ext cx="6095520" cy="3337200"/>
        </p:xfrm>
        <a:graphic>
          <a:graphicData uri="http://schemas.openxmlformats.org/drawingml/2006/table">
            <a:tbl>
              <a:tblPr/>
              <a:tblGrid>
                <a:gridCol w="3047760"/>
                <a:gridCol w="3047760"/>
              </a:tblGrid>
              <a:tr h="370800">
                <a:tc>
                  <a:txBody>
                    <a:bodyPr anchor="t">
                      <a:noAutofit/>
                    </a:bodyPr>
                    <a:p>
                      <a:pPr>
                        <a:lnSpc>
                          <a:spcPct val="100000"/>
                        </a:lnSpc>
                        <a:buNone/>
                      </a:pPr>
                      <a:r>
                        <a:rPr b="1" lang="en-US" sz="1800" spc="-1" strike="noStrike">
                          <a:solidFill>
                            <a:srgbClr val="ffffff"/>
                          </a:solidFill>
                          <a:latin typeface="Calibri"/>
                        </a:rPr>
                        <a:t>Operating System</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38160">
                      <a:solidFill>
                        <a:srgbClr val="ffffff"/>
                      </a:solidFill>
                    </a:lnB>
                    <a:solidFill>
                      <a:srgbClr val="941100"/>
                    </a:solidFill>
                  </a:tcPr>
                </a:tc>
                <a:tc>
                  <a:txBody>
                    <a:bodyPr anchor="t">
                      <a:noAutofit/>
                    </a:bodyPr>
                    <a:p>
                      <a:pPr>
                        <a:lnSpc>
                          <a:spcPct val="100000"/>
                        </a:lnSpc>
                        <a:buNone/>
                      </a:pPr>
                      <a:r>
                        <a:rPr b="1" lang="en-US" sz="1800" spc="-1" strike="noStrike">
                          <a:solidFill>
                            <a:srgbClr val="ffffff"/>
                          </a:solidFill>
                          <a:latin typeface="Calibri"/>
                        </a:rPr>
                        <a:t>EOL Date</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38160">
                      <a:solidFill>
                        <a:srgbClr val="ffffff"/>
                      </a:solidFill>
                    </a:lnB>
                    <a:solidFill>
                      <a:srgbClr val="941100"/>
                    </a:solidFill>
                  </a:tcPr>
                </a:tc>
              </a:tr>
              <a:tr h="370800">
                <a:tc>
                  <a:txBody>
                    <a:bodyPr anchor="t">
                      <a:noAutofit/>
                    </a:bodyPr>
                    <a:p>
                      <a:pPr>
                        <a:lnSpc>
                          <a:spcPct val="100000"/>
                        </a:lnSpc>
                        <a:buNone/>
                      </a:pPr>
                      <a:r>
                        <a:rPr b="0" lang="en-US" sz="1800" spc="-1" strike="noStrike">
                          <a:solidFill>
                            <a:srgbClr val="000000"/>
                          </a:solidFill>
                          <a:latin typeface="Calibri"/>
                        </a:rPr>
                        <a:t>Windows XP</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dccccc"/>
                    </a:solidFill>
                  </a:tcPr>
                </a:tc>
                <a:tc>
                  <a:txBody>
                    <a:bodyPr anchor="t">
                      <a:noAutofit/>
                    </a:bodyPr>
                    <a:p>
                      <a:pPr>
                        <a:lnSpc>
                          <a:spcPct val="100000"/>
                        </a:lnSpc>
                        <a:buNone/>
                      </a:pPr>
                      <a:r>
                        <a:rPr b="0" lang="en-US" sz="1800" spc="-1" strike="noStrike">
                          <a:solidFill>
                            <a:srgbClr val="000000"/>
                          </a:solidFill>
                          <a:latin typeface="Calibri"/>
                        </a:rPr>
                        <a:t>April 2014</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dccccc"/>
                    </a:solidFill>
                  </a:tcPr>
                </a:tc>
              </a:tr>
              <a:tr h="370800">
                <a:tc>
                  <a:txBody>
                    <a:bodyPr anchor="t">
                      <a:noAutofit/>
                    </a:bodyPr>
                    <a:p>
                      <a:pPr>
                        <a:lnSpc>
                          <a:spcPct val="100000"/>
                        </a:lnSpc>
                        <a:buNone/>
                      </a:pPr>
                      <a:r>
                        <a:rPr b="0" lang="en-US" sz="1800" spc="-1" strike="noStrike">
                          <a:solidFill>
                            <a:srgbClr val="000000"/>
                          </a:solidFill>
                          <a:latin typeface="Calibri"/>
                        </a:rPr>
                        <a:t>Windows 7</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ee7e7"/>
                    </a:solidFill>
                  </a:tcPr>
                </a:tc>
                <a:tc>
                  <a:txBody>
                    <a:bodyPr anchor="t">
                      <a:noAutofit/>
                    </a:bodyPr>
                    <a:p>
                      <a:pPr>
                        <a:lnSpc>
                          <a:spcPct val="100000"/>
                        </a:lnSpc>
                        <a:buNone/>
                      </a:pPr>
                      <a:r>
                        <a:rPr b="0" lang="en-US" sz="1800" spc="-1" strike="noStrike">
                          <a:solidFill>
                            <a:srgbClr val="000000"/>
                          </a:solidFill>
                          <a:latin typeface="Calibri"/>
                        </a:rPr>
                        <a:t>January 2020</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ee7e7"/>
                    </a:solidFill>
                  </a:tcPr>
                </a:tc>
              </a:tr>
              <a:tr h="370800">
                <a:tc>
                  <a:txBody>
                    <a:bodyPr anchor="t">
                      <a:noAutofit/>
                    </a:bodyPr>
                    <a:p>
                      <a:pPr>
                        <a:lnSpc>
                          <a:spcPct val="100000"/>
                        </a:lnSpc>
                        <a:buNone/>
                      </a:pPr>
                      <a:r>
                        <a:rPr b="0" lang="en-US" sz="1800" spc="-1" strike="noStrike">
                          <a:solidFill>
                            <a:srgbClr val="000000"/>
                          </a:solidFill>
                          <a:latin typeface="Calibri"/>
                        </a:rPr>
                        <a:t>Windows 8.1</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dccccc"/>
                    </a:solidFill>
                  </a:tcPr>
                </a:tc>
                <a:tc>
                  <a:txBody>
                    <a:bodyPr anchor="t">
                      <a:noAutofit/>
                    </a:bodyPr>
                    <a:p>
                      <a:pPr>
                        <a:lnSpc>
                          <a:spcPct val="100000"/>
                        </a:lnSpc>
                        <a:buNone/>
                      </a:pPr>
                      <a:r>
                        <a:rPr b="0" lang="en-US" sz="1800" spc="-1" strike="noStrike">
                          <a:solidFill>
                            <a:srgbClr val="000000"/>
                          </a:solidFill>
                          <a:latin typeface="Calibri"/>
                        </a:rPr>
                        <a:t>January 2023</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dccccc"/>
                    </a:solidFill>
                  </a:tcPr>
                </a:tc>
              </a:tr>
              <a:tr h="370800">
                <a:tc>
                  <a:txBody>
                    <a:bodyPr anchor="t">
                      <a:noAutofit/>
                    </a:bodyPr>
                    <a:p>
                      <a:pPr>
                        <a:lnSpc>
                          <a:spcPct val="100000"/>
                        </a:lnSpc>
                        <a:buNone/>
                      </a:pPr>
                      <a:r>
                        <a:rPr b="0" lang="en-US" sz="1800" spc="-1" strike="noStrike">
                          <a:solidFill>
                            <a:srgbClr val="000000"/>
                          </a:solidFill>
                          <a:latin typeface="Calibri"/>
                        </a:rPr>
                        <a:t>Windows Server 2003</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ee7e7"/>
                    </a:solidFill>
                  </a:tcPr>
                </a:tc>
                <a:tc>
                  <a:txBody>
                    <a:bodyPr anchor="t">
                      <a:noAutofit/>
                    </a:bodyPr>
                    <a:p>
                      <a:pPr>
                        <a:lnSpc>
                          <a:spcPct val="100000"/>
                        </a:lnSpc>
                        <a:buNone/>
                      </a:pPr>
                      <a:r>
                        <a:rPr b="0" lang="en-US" sz="1800" spc="-1" strike="noStrike">
                          <a:solidFill>
                            <a:srgbClr val="000000"/>
                          </a:solidFill>
                          <a:latin typeface="Calibri"/>
                        </a:rPr>
                        <a:t>January 2015</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ee7e7"/>
                    </a:solidFill>
                  </a:tcPr>
                </a:tc>
              </a:tr>
              <a:tr h="622440">
                <a:tc>
                  <a:txBody>
                    <a:bodyPr anchor="t">
                      <a:noAutofit/>
                    </a:bodyPr>
                    <a:p>
                      <a:pPr>
                        <a:lnSpc>
                          <a:spcPct val="100000"/>
                        </a:lnSpc>
                        <a:buNone/>
                      </a:pPr>
                      <a:r>
                        <a:rPr b="0" lang="en-US" sz="1800" spc="-1" strike="noStrike">
                          <a:solidFill>
                            <a:srgbClr val="000000"/>
                          </a:solidFill>
                          <a:latin typeface="Calibri"/>
                        </a:rPr>
                        <a:t>Windows Server 2008 R2</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dccccc"/>
                    </a:solidFill>
                  </a:tcPr>
                </a:tc>
                <a:tc>
                  <a:txBody>
                    <a:bodyPr anchor="t">
                      <a:noAutofit/>
                    </a:bodyPr>
                    <a:p>
                      <a:pPr>
                        <a:lnSpc>
                          <a:spcPct val="100000"/>
                        </a:lnSpc>
                        <a:buNone/>
                      </a:pPr>
                      <a:r>
                        <a:rPr b="0" lang="en-US" sz="1800" spc="-1" strike="noStrike">
                          <a:solidFill>
                            <a:srgbClr val="000000"/>
                          </a:solidFill>
                          <a:latin typeface="Calibri"/>
                        </a:rPr>
                        <a:t>January 2020</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dccccc"/>
                    </a:solidFill>
                  </a:tcPr>
                </a:tc>
              </a:tr>
              <a:tr h="370800">
                <a:tc>
                  <a:txBody>
                    <a:bodyPr anchor="t">
                      <a:noAutofit/>
                    </a:bodyPr>
                    <a:p>
                      <a:pPr>
                        <a:lnSpc>
                          <a:spcPct val="100000"/>
                        </a:lnSpc>
                        <a:buNone/>
                      </a:pPr>
                      <a:r>
                        <a:rPr b="1" i="1" lang="en-US" sz="1800" spc="-1" strike="noStrike">
                          <a:solidFill>
                            <a:srgbClr val="000000"/>
                          </a:solidFill>
                          <a:latin typeface="Calibri"/>
                        </a:rPr>
                        <a:t>Windows Server 2012</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ee7e7"/>
                    </a:solidFill>
                  </a:tcPr>
                </a:tc>
                <a:tc>
                  <a:txBody>
                    <a:bodyPr anchor="t">
                      <a:noAutofit/>
                    </a:bodyPr>
                    <a:p>
                      <a:pPr>
                        <a:lnSpc>
                          <a:spcPct val="100000"/>
                        </a:lnSpc>
                        <a:buNone/>
                      </a:pPr>
                      <a:r>
                        <a:rPr b="1" i="1" lang="en-US" sz="1800" spc="-1" strike="noStrike">
                          <a:solidFill>
                            <a:srgbClr val="000000"/>
                          </a:solidFill>
                          <a:latin typeface="Calibri"/>
                        </a:rPr>
                        <a:t>October 10, 2023</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ee7e7"/>
                    </a:solidFill>
                  </a:tcPr>
                </a:tc>
              </a:tr>
              <a:tr h="370800">
                <a:tc>
                  <a:txBody>
                    <a:bodyPr anchor="t">
                      <a:noAutofit/>
                    </a:bodyPr>
                    <a:p>
                      <a:pPr>
                        <a:lnSpc>
                          <a:spcPct val="100000"/>
                        </a:lnSpc>
                        <a:buNone/>
                      </a:pPr>
                      <a:r>
                        <a:rPr b="0" lang="en-US" sz="1800" spc="-1" strike="noStrike">
                          <a:solidFill>
                            <a:srgbClr val="000000"/>
                          </a:solidFill>
                          <a:latin typeface="Calibri"/>
                        </a:rPr>
                        <a:t>Mac OS 10.15 or older</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dccccc"/>
                    </a:solidFill>
                  </a:tcPr>
                </a:tc>
                <a:tc>
                  <a:txBody>
                    <a:bodyPr anchor="t">
                      <a:noAutofit/>
                    </a:bodyPr>
                    <a:p>
                      <a:pPr>
                        <a:lnSpc>
                          <a:spcPct val="100000"/>
                        </a:lnSpc>
                        <a:buNone/>
                      </a:pPr>
                      <a:r>
                        <a:rPr b="0" lang="en-US" sz="1800" spc="-1" strike="noStrike">
                          <a:solidFill>
                            <a:srgbClr val="000000"/>
                          </a:solidFill>
                          <a:latin typeface="Calibri"/>
                        </a:rPr>
                        <a:t>November 2022</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dccccc"/>
                    </a:solidFill>
                  </a:tcPr>
                </a:tc>
              </a:tr>
              <a:tr h="622440">
                <a:tc>
                  <a:txBody>
                    <a:bodyPr anchor="t">
                      <a:noAutofit/>
                    </a:bodyPr>
                    <a:p>
                      <a:pPr>
                        <a:lnSpc>
                          <a:spcPct val="100000"/>
                        </a:lnSpc>
                        <a:buNone/>
                      </a:pPr>
                      <a:r>
                        <a:rPr b="0" lang="en-US" sz="1800" spc="-1" strike="noStrike">
                          <a:solidFill>
                            <a:srgbClr val="000000"/>
                          </a:solidFill>
                          <a:latin typeface="Calibri"/>
                        </a:rPr>
                        <a:t>Many version of Linux…</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ee7e7"/>
                    </a:solidFill>
                  </a:tcPr>
                </a:tc>
                <a:tc>
                  <a:txBody>
                    <a:bodyPr anchor="t">
                      <a:noAutofit/>
                    </a:bodyPr>
                    <a:p>
                      <a:pPr>
                        <a:lnSpc>
                          <a:spcPct val="100000"/>
                        </a:lnSpc>
                        <a:buNone/>
                      </a:pPr>
                      <a:r>
                        <a:rPr b="0" lang="en-US" sz="1800" spc="-1" strike="noStrike" u="sng">
                          <a:solidFill>
                            <a:srgbClr val="a9a9a9"/>
                          </a:solidFill>
                          <a:uFillTx/>
                          <a:latin typeface="Calibri"/>
                          <a:hlinkClick r:id="rId1"/>
                        </a:rPr>
                        <a:t>security@ua.edu</a:t>
                      </a:r>
                      <a:r>
                        <a:rPr b="0" lang="en-US" sz="1800" spc="-1" strike="noStrike">
                          <a:solidFill>
                            <a:srgbClr val="000000"/>
                          </a:solidFill>
                          <a:latin typeface="Calibri"/>
                        </a:rPr>
                        <a:t> if concerned</a:t>
                      </a:r>
                      <a:endParaRPr b="0" lang="en-US" sz="1800" spc="-1" strike="noStrike">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ee7e7"/>
                    </a:solidFill>
                  </a:tcPr>
                </a:tc>
              </a:tr>
            </a:tbl>
          </a:graphicData>
        </a:graphic>
      </p:graphicFrame>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990000"/>
      </a:dk2>
      <a:lt2>
        <a:srgbClr val="eaeaea"/>
      </a:lt2>
      <a:accent1>
        <a:srgbClr val="941100"/>
      </a:accent1>
      <a:accent2>
        <a:srgbClr val="d00001"/>
      </a:accent2>
      <a:accent3>
        <a:srgbClr val="ff0002"/>
      </a:accent3>
      <a:accent4>
        <a:srgbClr val="ff5959"/>
      </a:accent4>
      <a:accent5>
        <a:srgbClr val="ff8074"/>
      </a:accent5>
      <a:accent6>
        <a:srgbClr val="ffa087"/>
      </a:accent6>
      <a:hlink>
        <a:srgbClr val="a9a9a9"/>
      </a:hlink>
      <a:folHlink>
        <a:srgbClr val="d5d5d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990000"/>
      </a:dk2>
      <a:lt2>
        <a:srgbClr val="eaeaea"/>
      </a:lt2>
      <a:accent1>
        <a:srgbClr val="941100"/>
      </a:accent1>
      <a:accent2>
        <a:srgbClr val="d00001"/>
      </a:accent2>
      <a:accent3>
        <a:srgbClr val="ff0002"/>
      </a:accent3>
      <a:accent4>
        <a:srgbClr val="ff5959"/>
      </a:accent4>
      <a:accent5>
        <a:srgbClr val="ff8074"/>
      </a:accent5>
      <a:accent6>
        <a:srgbClr val="ffa087"/>
      </a:accent6>
      <a:hlink>
        <a:srgbClr val="a9a9a9"/>
      </a:hlink>
      <a:folHlink>
        <a:srgbClr val="d5d5d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990000"/>
      </a:dk2>
      <a:lt2>
        <a:srgbClr val="eaeaea"/>
      </a:lt2>
      <a:accent1>
        <a:srgbClr val="941100"/>
      </a:accent1>
      <a:accent2>
        <a:srgbClr val="d00001"/>
      </a:accent2>
      <a:accent3>
        <a:srgbClr val="ff0002"/>
      </a:accent3>
      <a:accent4>
        <a:srgbClr val="ff5959"/>
      </a:accent4>
      <a:accent5>
        <a:srgbClr val="ff8074"/>
      </a:accent5>
      <a:accent6>
        <a:srgbClr val="ffa087"/>
      </a:accent6>
      <a:hlink>
        <a:srgbClr val="a9a9a9"/>
      </a:hlink>
      <a:folHlink>
        <a:srgbClr val="d5d5d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9129</TotalTime>
  <Application>LibreOffice/7.3.7.2$Linux_X86_64 LibreOffice_project/30$Build-2</Application>
  <AppVersion>15.0000</AppVersion>
  <Words>959</Words>
  <Paragraphs>137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2016-10-09T01:50:25Z</dcterms:created>
  <dc:creator>Linda</dc:creator>
  <dc:description/>
  <dc:language>en-US</dc:language>
  <cp:lastModifiedBy/>
  <cp:lastPrinted>2017-01-27T00:08:29Z</cp:lastPrinted>
  <dcterms:modified xsi:type="dcterms:W3CDTF">2023-01-17T16:34:25Z</dcterms:modified>
  <cp:revision>119</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4</vt:i4>
  </property>
  <property fmtid="{D5CDD505-2E9C-101B-9397-08002B2CF9AE}" pid="3" name="PresentationFormat">
    <vt:lpwstr>On-screen Show (4:3)</vt:lpwstr>
  </property>
  <property fmtid="{D5CDD505-2E9C-101B-9397-08002B2CF9AE}" pid="4" name="Slides">
    <vt:i4>16</vt:i4>
  </property>
</Properties>
</file>